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jpg" ContentType="image/jpeg"/>
  <Default Extension="wmv" ContentType="video/x-ms-wm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notesSlides/notesSlide2.xml" ContentType="application/vnd.openxmlformats-officedocument.presentationml.notesSlide+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notesSlides/notesSlide3.xml" ContentType="application/vnd.openxmlformats-officedocument.presentationml.notesSlide+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notesSlides/notesSlide4.xml" ContentType="application/vnd.openxmlformats-officedocument.presentationml.notesSlide+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notesSlides/notesSlide5.xml" ContentType="application/vnd.openxmlformats-officedocument.presentationml.notesSlide+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notesSlides/notesSlide6.xml" ContentType="application/vnd.openxmlformats-officedocument.presentationml.notesSlide+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notesSlides/notesSlide7.xml" ContentType="application/vnd.openxmlformats-officedocument.presentationml.notesSlide+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notesSlides/notesSlide8.xml" ContentType="application/vnd.openxmlformats-officedocument.presentationml.notesSlide+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notesSlides/notesSlide9.xml" ContentType="application/vnd.openxmlformats-officedocument.presentationml.notesSlide+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notesSlides/notesSlide10.xml" ContentType="application/vnd.openxmlformats-officedocument.presentationml.notesSlide+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notesSlides/notesSlide11.xml" ContentType="application/vnd.openxmlformats-officedocument.presentationml.notesSlide+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notesSlides/notesSlide12.xml" ContentType="application/vnd.openxmlformats-officedocument.presentationml.notesSlide+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notesSlides/notesSlide13.xml" ContentType="application/vnd.openxmlformats-officedocument.presentationml.notesSlide+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notesSlides/notesSlide14.xml" ContentType="application/vnd.openxmlformats-officedocument.presentationml.notesSlide+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notesSlides/notesSlide15.xml" ContentType="application/vnd.openxmlformats-officedocument.presentationml.notesSlide+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notesSlides/notesSlide16.xml" ContentType="application/vnd.openxmlformats-officedocument.presentationml.notesSlide+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notesSlides/notesSlide17.xml" ContentType="application/vnd.openxmlformats-officedocument.presentationml.notesSlide+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notesSlides/notesSlide18.xml" ContentType="application/vnd.openxmlformats-officedocument.presentationml.notesSlide+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notesSlides/notesSlide19.xml" ContentType="application/vnd.openxmlformats-officedocument.presentationml.notesSlide+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notesSlides/notesSlide20.xml" ContentType="application/vnd.openxmlformats-officedocument.presentationml.notesSlide+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notesSlides/notesSlide21.xml" ContentType="application/vnd.openxmlformats-officedocument.presentationml.notesSlide+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notesSlides/notesSlide22.xml" ContentType="application/vnd.openxmlformats-officedocument.presentationml.notesSlide+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notesSlides/notesSlide23.xml" ContentType="application/vnd.openxmlformats-officedocument.presentationml.notesSlide+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notesSlides/notesSlide24.xml" ContentType="application/vnd.openxmlformats-officedocument.presentationml.notesSlide+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notesSlides/notesSlide25.xml" ContentType="application/vnd.openxmlformats-officedocument.presentationml.notesSlide+xml"/>
  <Override PartName="/ppt/tags/tag388.xml" ContentType="application/vnd.openxmlformats-officedocument.presentationml.tags+xml"/>
  <Override PartName="/ppt/tags/tag38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notesSlides/notesSlide26.xml" ContentType="application/vnd.openxmlformats-officedocument.presentationml.notesSlide+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notesSlides/notesSlide27.xml" ContentType="application/vnd.openxmlformats-officedocument.presentationml.notesSlide+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notesSlides/notesSlide2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notesSlides/notesSlide29.xml" ContentType="application/vnd.openxmlformats-officedocument.presentationml.notesSlide+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notesSlides/notesSlide30.xml" ContentType="application/vnd.openxmlformats-officedocument.presentationml.notesSlide+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notesSlides/notesSlide31.xml" ContentType="application/vnd.openxmlformats-officedocument.presentationml.notesSlide+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sldIdLst>
    <p:sldId id="256" r:id="rId2"/>
    <p:sldId id="257"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6" r:id="rId30"/>
    <p:sldId id="287" r:id="rId31"/>
    <p:sldId id="288" r:id="rId32"/>
    <p:sldId id="289" r:id="rId33"/>
  </p:sldIdLst>
  <p:sldSz cx="12098338" cy="6985000"/>
  <p:notesSz cx="6858000" cy="9144000"/>
  <p:defaultTextStyle>
    <a:defPPr>
      <a:defRPr lang="zh-CN"/>
    </a:defPPr>
    <a:lvl1pPr marL="0" algn="l" defTabSz="1221273" rtl="0" eaLnBrk="1" latinLnBrk="0" hangingPunct="1">
      <a:defRPr sz="2400" kern="1200">
        <a:solidFill>
          <a:schemeClr val="tx1"/>
        </a:solidFill>
        <a:latin typeface="+mn-lt"/>
        <a:ea typeface="+mn-ea"/>
        <a:cs typeface="+mn-cs"/>
      </a:defRPr>
    </a:lvl1pPr>
    <a:lvl2pPr marL="610636" algn="l" defTabSz="1221273" rtl="0" eaLnBrk="1" latinLnBrk="0" hangingPunct="1">
      <a:defRPr sz="2400" kern="1200">
        <a:solidFill>
          <a:schemeClr val="tx1"/>
        </a:solidFill>
        <a:latin typeface="+mn-lt"/>
        <a:ea typeface="+mn-ea"/>
        <a:cs typeface="+mn-cs"/>
      </a:defRPr>
    </a:lvl2pPr>
    <a:lvl3pPr marL="1221273" algn="l" defTabSz="1221273" rtl="0" eaLnBrk="1" latinLnBrk="0" hangingPunct="1">
      <a:defRPr sz="2400" kern="1200">
        <a:solidFill>
          <a:schemeClr val="tx1"/>
        </a:solidFill>
        <a:latin typeface="+mn-lt"/>
        <a:ea typeface="+mn-ea"/>
        <a:cs typeface="+mn-cs"/>
      </a:defRPr>
    </a:lvl3pPr>
    <a:lvl4pPr marL="1831909" algn="l" defTabSz="1221273" rtl="0" eaLnBrk="1" latinLnBrk="0" hangingPunct="1">
      <a:defRPr sz="2400" kern="1200">
        <a:solidFill>
          <a:schemeClr val="tx1"/>
        </a:solidFill>
        <a:latin typeface="+mn-lt"/>
        <a:ea typeface="+mn-ea"/>
        <a:cs typeface="+mn-cs"/>
      </a:defRPr>
    </a:lvl4pPr>
    <a:lvl5pPr marL="2442545" algn="l" defTabSz="1221273" rtl="0" eaLnBrk="1" latinLnBrk="0" hangingPunct="1">
      <a:defRPr sz="2400" kern="1200">
        <a:solidFill>
          <a:schemeClr val="tx1"/>
        </a:solidFill>
        <a:latin typeface="+mn-lt"/>
        <a:ea typeface="+mn-ea"/>
        <a:cs typeface="+mn-cs"/>
      </a:defRPr>
    </a:lvl5pPr>
    <a:lvl6pPr marL="3053182" algn="l" defTabSz="1221273" rtl="0" eaLnBrk="1" latinLnBrk="0" hangingPunct="1">
      <a:defRPr sz="2400" kern="1200">
        <a:solidFill>
          <a:schemeClr val="tx1"/>
        </a:solidFill>
        <a:latin typeface="+mn-lt"/>
        <a:ea typeface="+mn-ea"/>
        <a:cs typeface="+mn-cs"/>
      </a:defRPr>
    </a:lvl6pPr>
    <a:lvl7pPr marL="3663818" algn="l" defTabSz="1221273" rtl="0" eaLnBrk="1" latinLnBrk="0" hangingPunct="1">
      <a:defRPr sz="2400" kern="1200">
        <a:solidFill>
          <a:schemeClr val="tx1"/>
        </a:solidFill>
        <a:latin typeface="+mn-lt"/>
        <a:ea typeface="+mn-ea"/>
        <a:cs typeface="+mn-cs"/>
      </a:defRPr>
    </a:lvl7pPr>
    <a:lvl8pPr marL="4274454" algn="l" defTabSz="1221273" rtl="0" eaLnBrk="1" latinLnBrk="0" hangingPunct="1">
      <a:defRPr sz="2400" kern="1200">
        <a:solidFill>
          <a:schemeClr val="tx1"/>
        </a:solidFill>
        <a:latin typeface="+mn-lt"/>
        <a:ea typeface="+mn-ea"/>
        <a:cs typeface="+mn-cs"/>
      </a:defRPr>
    </a:lvl8pPr>
    <a:lvl9pPr marL="4885091" algn="l" defTabSz="1221273" rtl="0" eaLnBrk="1" latinLnBrk="0" hangingPunct="1">
      <a:defRPr sz="2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6" d="100"/>
          <a:sy n="106" d="100"/>
        </p:scale>
        <p:origin x="-738" y="-90"/>
      </p:cViewPr>
      <p:guideLst>
        <p:guide orient="horz" pos="2200"/>
        <p:guide pos="3811"/>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9">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79B3CC9A-C028-4026-98B9-DCDA5385B8AC}" type="doc">
      <dgm:prSet loTypeId="urn:microsoft.com/office/officeart/2005/8/layout/hierarchy1#8" loCatId="hierarchy" qsTypeId="urn:microsoft.com/office/officeart/2005/8/quickstyle/simple1#9" qsCatId="simple" csTypeId="urn:microsoft.com/office/officeart/2005/8/colors/accent1_2#9" csCatId="accent1" phldr="1"/>
      <dgm:spPr/>
      <dgm:t>
        <a:bodyPr/>
        <a:lstStyle/>
        <a:p>
          <a:endParaRPr lang="zh-CN" altLang="en-US"/>
        </a:p>
      </dgm:t>
    </dgm:pt>
    <dgm:pt modelId="{281241D3-1685-4EAA-9EB8-24C0476F9500}" type="parTrans" cxnId="{689A78A7-2D50-4794-8F18-F84589FC0D0A}">
      <dgm:prSet/>
      <dgm:spPr/>
      <dgm:t>
        <a:bodyPr/>
        <a:lstStyle/>
        <a:p>
          <a:endParaRPr lang="zh-CN" altLang="en-US"/>
        </a:p>
      </dgm:t>
    </dgm:pt>
    <dgm:pt modelId="{09A558BF-764F-4C78-BCA8-0B7A11AF2DF6}">
      <dgm:prSet phldrT="[文本]" custT="1"/>
      <dgm:spPr/>
      <dgm:t>
        <a:bodyPr vert="horz" wrap="square"/>
        <a:lstStyle/>
        <a:p>
          <a:pPr>
            <a:lnSpc>
              <a:spcPct val="100000"/>
            </a:lnSpc>
            <a:spcBef>
              <a:spcPct val="0"/>
            </a:spcBef>
            <a:spcAft>
              <a:spcPct val="35000"/>
            </a:spcAft>
          </a:pPr>
          <a:r>
            <a:rPr lang="zh-CN" altLang="en-US" sz="2400" b="1"/>
            <a:t>电能  </a:t>
          </a:r>
        </a:p>
        <a:p>
          <a:pPr>
            <a:lnSpc>
              <a:spcPct val="100000"/>
            </a:lnSpc>
            <a:spcBef>
              <a:spcPct val="0"/>
            </a:spcBef>
            <a:spcAft>
              <a:spcPct val="35000"/>
            </a:spcAft>
          </a:pPr>
          <a:r>
            <a:rPr lang="zh-CN" altLang="en-US" sz="2400" b="1"/>
            <a:t>电功</a:t>
          </a:r>
        </a:p>
      </dgm:t>
    </dgm:pt>
    <dgm:pt modelId="{0EF6D731-F32B-4F49-9DD7-62F811CA00FC}" type="parTrans" cxnId="{92C13531-4E24-4EE5-B945-FDEECFCDDABE}">
      <dgm:prSet/>
      <dgm:spPr/>
      <dgm:t>
        <a:bodyPr/>
        <a:lstStyle/>
        <a:p>
          <a:endParaRPr lang="zh-CN" altLang="en-US"/>
        </a:p>
      </dgm:t>
    </dgm:pt>
    <dgm:pt modelId="{43BF0736-1E09-41B7-A283-5FA1D3E1D6C8}">
      <dgm:prSet phldrT="[文本]" custT="0"/>
      <dgm:spPr/>
      <dgm:t>
        <a:bodyPr vert="horz" wrap="square"/>
        <a:lstStyle/>
        <a:p>
          <a:pPr>
            <a:lnSpc>
              <a:spcPct val="100000"/>
            </a:lnSpc>
            <a:spcBef>
              <a:spcPct val="0"/>
            </a:spcBef>
            <a:spcAft>
              <a:spcPct val="35000"/>
            </a:spcAft>
          </a:pPr>
          <a:r>
            <a:rPr lang="zh-CN" b="1"/>
            <a:t>电能</a:t>
          </a:r>
        </a:p>
      </dgm:t>
    </dgm:pt>
    <dgm:pt modelId="{84480914-EC08-4704-BB66-79578ADE3465}" type="parTrans" cxnId="{FD13B186-77F0-4507-97C0-8DFD6ACF123F}">
      <dgm:prSet/>
      <dgm:spPr/>
      <dgm:t>
        <a:bodyPr/>
        <a:lstStyle/>
        <a:p>
          <a:endParaRPr/>
        </a:p>
      </dgm:t>
    </dgm:pt>
    <dgm:pt modelId="{ABAB9DA9-68EF-4385-AF0C-ECD61382783D}">
      <dgm:prSet custT="0"/>
      <dgm:spPr/>
      <dgm:t>
        <a:bodyPr vert="horz" wrap="square"/>
        <a:lstStyle/>
        <a:p>
          <a:pPr>
            <a:lnSpc>
              <a:spcPct val="100000"/>
            </a:lnSpc>
            <a:spcBef>
              <a:spcPct val="0"/>
            </a:spcBef>
            <a:spcAft>
              <a:spcPct val="35000"/>
            </a:spcAft>
          </a:pPr>
          <a:r>
            <a:rPr lang="zh-CN" b="1"/>
            <a:t>电能的来源</a:t>
          </a:r>
        </a:p>
      </dgm:t>
    </dgm:pt>
    <dgm:pt modelId="{44C998DB-C12D-4544-B78B-8C3020021E3C}" type="sibTrans" cxnId="{FD13B186-77F0-4507-97C0-8DFD6ACF123F}">
      <dgm:prSet/>
      <dgm:spPr/>
      <dgm:t>
        <a:bodyPr/>
        <a:lstStyle/>
        <a:p>
          <a:endParaRPr/>
        </a:p>
      </dgm:t>
    </dgm:pt>
    <dgm:pt modelId="{7B9419FE-1F35-401D-B287-2190B4B7EC08}" type="parTrans" cxnId="{305EFE89-D186-4E61-A543-DB4E2A5A4BE2}">
      <dgm:prSet/>
      <dgm:spPr/>
      <dgm:t>
        <a:bodyPr/>
        <a:lstStyle/>
        <a:p>
          <a:endParaRPr/>
        </a:p>
      </dgm:t>
    </dgm:pt>
    <dgm:pt modelId="{BBD0E9D9-6834-4D13-8DBA-64CB1A7AC148}">
      <dgm:prSet custT="0"/>
      <dgm:spPr/>
      <dgm:t>
        <a:bodyPr vert="horz" wrap="square"/>
        <a:lstStyle/>
        <a:p>
          <a:pPr>
            <a:lnSpc>
              <a:spcPct val="100000"/>
            </a:lnSpc>
            <a:spcBef>
              <a:spcPct val="0"/>
            </a:spcBef>
            <a:spcAft>
              <a:spcPct val="35000"/>
            </a:spcAft>
          </a:pPr>
          <a:r>
            <a:rPr lang="zh-CN" b="1"/>
            <a:t>电能的单位与换算</a:t>
          </a:r>
        </a:p>
      </dgm:t>
    </dgm:pt>
    <dgm:pt modelId="{3682FE7B-9570-474D-878F-7CB43A066B8B}" type="sibTrans" cxnId="{305EFE89-D186-4E61-A543-DB4E2A5A4BE2}">
      <dgm:prSet/>
      <dgm:spPr/>
      <dgm:t>
        <a:bodyPr/>
        <a:lstStyle/>
        <a:p>
          <a:endParaRPr/>
        </a:p>
      </dgm:t>
    </dgm:pt>
    <dgm:pt modelId="{F5A01A06-9BA2-45C1-956D-1C01716BA819}" type="parTrans" cxnId="{ADF2D877-4021-48D4-9946-AEB378794E81}">
      <dgm:prSet/>
      <dgm:spPr/>
      <dgm:t>
        <a:bodyPr/>
        <a:lstStyle/>
        <a:p>
          <a:endParaRPr/>
        </a:p>
      </dgm:t>
    </dgm:pt>
    <dgm:pt modelId="{C295B991-793A-4BC0-B76D-954198333498}">
      <dgm:prSet custT="0"/>
      <dgm:spPr/>
      <dgm:t>
        <a:bodyPr vert="horz" wrap="square"/>
        <a:lstStyle/>
        <a:p>
          <a:pPr>
            <a:lnSpc>
              <a:spcPct val="100000"/>
            </a:lnSpc>
            <a:spcBef>
              <a:spcPct val="0"/>
            </a:spcBef>
            <a:spcAft>
              <a:spcPct val="35000"/>
            </a:spcAft>
          </a:pPr>
          <a:r>
            <a:rPr lang="zh-CN" b="1"/>
            <a:t>电能的计量</a:t>
          </a:r>
          <a:r>
            <a:rPr lang="en-US" altLang="zh-CN" b="1"/>
            <a:t>-</a:t>
          </a:r>
          <a:r>
            <a:rPr lang="zh-CN" altLang="en-US" b="1"/>
            <a:t>电能表</a:t>
          </a:r>
        </a:p>
      </dgm:t>
    </dgm:pt>
    <dgm:pt modelId="{6ABF6D19-8962-4DF5-BA39-D7BA56EE26A0}" type="sibTrans" cxnId="{ADF2D877-4021-48D4-9946-AEB378794E81}">
      <dgm:prSet/>
      <dgm:spPr/>
      <dgm:t>
        <a:bodyPr/>
        <a:lstStyle/>
        <a:p>
          <a:endParaRPr/>
        </a:p>
      </dgm:t>
    </dgm:pt>
    <dgm:pt modelId="{88BC7E74-14F0-41E9-81AF-3BED80B206B8}" type="sibTrans" cxnId="{92C13531-4E24-4EE5-B945-FDEECFCDDABE}">
      <dgm:prSet/>
      <dgm:spPr/>
      <dgm:t>
        <a:bodyPr/>
        <a:lstStyle/>
        <a:p>
          <a:endParaRPr lang="zh-CN" altLang="en-US"/>
        </a:p>
      </dgm:t>
    </dgm:pt>
    <dgm:pt modelId="{7BD0913E-AAED-46F3-80D1-B919E6E41A95}" type="parTrans" cxnId="{BFE2B97D-BE86-4B09-862D-F83ECBAA67A1}">
      <dgm:prSet/>
      <dgm:spPr/>
      <dgm:t>
        <a:bodyPr/>
        <a:lstStyle/>
        <a:p>
          <a:endParaRPr/>
        </a:p>
      </dgm:t>
    </dgm:pt>
    <dgm:pt modelId="{DE132469-D4F5-4270-A015-F5BEA65F034D}">
      <dgm:prSet custT="0"/>
      <dgm:spPr/>
      <dgm:t>
        <a:bodyPr vert="horz" wrap="square"/>
        <a:lstStyle/>
        <a:p>
          <a:pPr>
            <a:lnSpc>
              <a:spcPct val="100000"/>
            </a:lnSpc>
            <a:spcBef>
              <a:spcPct val="0"/>
            </a:spcBef>
            <a:spcAft>
              <a:spcPct val="35000"/>
            </a:spcAft>
          </a:pPr>
          <a:r>
            <a:rPr lang="zh-CN" b="1"/>
            <a:t>电功</a:t>
          </a:r>
        </a:p>
      </dgm:t>
    </dgm:pt>
    <dgm:pt modelId="{E7BEA295-056E-4F83-B979-F5CD5B4C1E8A}" type="parTrans" cxnId="{E5FD61EA-7673-42DB-A2A6-798A6C488AC9}">
      <dgm:prSet/>
      <dgm:spPr/>
      <dgm:t>
        <a:bodyPr/>
        <a:lstStyle/>
        <a:p>
          <a:endParaRPr/>
        </a:p>
      </dgm:t>
    </dgm:pt>
    <dgm:pt modelId="{998B507B-30FF-4884-BE03-9014896E77BC}">
      <dgm:prSet custT="0"/>
      <dgm:spPr/>
      <dgm:t>
        <a:bodyPr vert="horz" wrap="square"/>
        <a:lstStyle/>
        <a:p>
          <a:pPr>
            <a:lnSpc>
              <a:spcPct val="100000"/>
            </a:lnSpc>
            <a:spcBef>
              <a:spcPct val="0"/>
            </a:spcBef>
            <a:spcAft>
              <a:spcPct val="35000"/>
            </a:spcAft>
          </a:pPr>
          <a:r>
            <a:rPr lang="zh-CN" b="1"/>
            <a:t>什么是电功</a:t>
          </a:r>
        </a:p>
      </dgm:t>
    </dgm:pt>
    <dgm:pt modelId="{CB6F3638-215B-4ED7-B345-C869BB1E7E1D}" type="sibTrans" cxnId="{E5FD61EA-7673-42DB-A2A6-798A6C488AC9}">
      <dgm:prSet/>
      <dgm:spPr/>
      <dgm:t>
        <a:bodyPr/>
        <a:lstStyle/>
        <a:p>
          <a:endParaRPr/>
        </a:p>
      </dgm:t>
    </dgm:pt>
    <dgm:pt modelId="{4D0F489F-E0D3-44A4-8F4C-18BF4B753EFD}" type="parTrans" cxnId="{BBC442C6-4622-4DEB-85B3-4D40E2F4D190}">
      <dgm:prSet/>
      <dgm:spPr/>
      <dgm:t>
        <a:bodyPr/>
        <a:lstStyle/>
        <a:p>
          <a:endParaRPr/>
        </a:p>
      </dgm:t>
    </dgm:pt>
    <dgm:pt modelId="{7C946F11-FF04-49C9-AF5C-8DCD1EA805BB}">
      <dgm:prSet custT="0"/>
      <dgm:spPr/>
      <dgm:t>
        <a:bodyPr vert="horz" wrap="square"/>
        <a:lstStyle/>
        <a:p>
          <a:pPr>
            <a:lnSpc>
              <a:spcPct val="100000"/>
            </a:lnSpc>
            <a:spcBef>
              <a:spcPct val="0"/>
            </a:spcBef>
            <a:spcAft>
              <a:spcPct val="35000"/>
            </a:spcAft>
          </a:pPr>
          <a:r>
            <a:rPr lang="zh-CN" b="1"/>
            <a:t>电功的计算</a:t>
          </a:r>
        </a:p>
      </dgm:t>
    </dgm:pt>
    <dgm:pt modelId="{F85E47B5-2C76-48C7-B665-8353972FC4DD}" type="sibTrans" cxnId="{BBC442C6-4622-4DEB-85B3-4D40E2F4D190}">
      <dgm:prSet/>
      <dgm:spPr/>
      <dgm:t>
        <a:bodyPr/>
        <a:lstStyle/>
        <a:p>
          <a:endParaRPr/>
        </a:p>
      </dgm:t>
    </dgm:pt>
    <dgm:pt modelId="{D4EA8491-88F0-466B-96E5-8EDA6C202833}" type="sibTrans" cxnId="{BFE2B97D-BE86-4B09-862D-F83ECBAA67A1}">
      <dgm:prSet/>
      <dgm:spPr/>
      <dgm:t>
        <a:bodyPr/>
        <a:lstStyle/>
        <a:p>
          <a:endParaRPr/>
        </a:p>
      </dgm:t>
    </dgm:pt>
    <dgm:pt modelId="{D4FB3198-ACD8-4C0D-A0FB-5DDDFADB53EB}" type="sibTrans" cxnId="{689A78A7-2D50-4794-8F18-F84589FC0D0A}">
      <dgm:prSet/>
      <dgm:spPr/>
      <dgm:t>
        <a:bodyPr/>
        <a:lstStyle/>
        <a:p>
          <a:endParaRPr lang="zh-CN" altLang="en-US"/>
        </a:p>
      </dgm:t>
    </dgm:pt>
    <dgm:pt modelId="{E71E033D-8CA7-4175-8712-DAADAEDD239F}" type="pres">
      <dgm:prSet presAssocID="{79B3CC9A-C028-4026-98B9-DCDA5385B8AC}" presName="hierChild1" presStyleCnt="0">
        <dgm:presLayoutVars>
          <dgm:chPref val="1"/>
          <dgm:dir/>
          <dgm:animOne val="branch"/>
          <dgm:animLvl val="lvl"/>
          <dgm:resizeHandles/>
        </dgm:presLayoutVars>
      </dgm:prSet>
      <dgm:spPr/>
      <dgm:t>
        <a:bodyPr/>
        <a:lstStyle/>
        <a:p>
          <a:endParaRPr lang="zh-CN" altLang="en-US"/>
        </a:p>
      </dgm:t>
    </dgm:pt>
    <dgm:pt modelId="{B54D03B9-42DB-4F61-8BBC-E06D9FBB7743}" type="pres">
      <dgm:prSet presAssocID="{09A558BF-764F-4C78-BCA8-0B7A11AF2DF6}" presName="hierRoot1" presStyleCnt="0"/>
      <dgm:spPr/>
      <dgm:t>
        <a:bodyPr/>
        <a:lstStyle/>
        <a:p>
          <a:endParaRPr/>
        </a:p>
      </dgm:t>
    </dgm:pt>
    <dgm:pt modelId="{1455EF1A-FA90-4860-9A92-72CB30D44881}" type="pres">
      <dgm:prSet presAssocID="{09A558BF-764F-4C78-BCA8-0B7A11AF2DF6}" presName="composite" presStyleCnt="0"/>
      <dgm:spPr/>
      <dgm:t>
        <a:bodyPr/>
        <a:lstStyle/>
        <a:p>
          <a:endParaRPr/>
        </a:p>
      </dgm:t>
    </dgm:pt>
    <dgm:pt modelId="{DF31DFE1-9878-4675-BEAC-07A2BF1F6D60}" type="pres">
      <dgm:prSet presAssocID="{09A558BF-764F-4C78-BCA8-0B7A11AF2DF6}" presName="background" presStyleLbl="node0" presStyleIdx="0" presStyleCnt="1"/>
      <dgm:spPr/>
      <dgm:t>
        <a:bodyPr/>
        <a:lstStyle/>
        <a:p>
          <a:endParaRPr/>
        </a:p>
      </dgm:t>
    </dgm:pt>
    <dgm:pt modelId="{286DB1CF-127A-459E-BA03-76501A5807C7}" type="pres">
      <dgm:prSet presAssocID="{09A558BF-764F-4C78-BCA8-0B7A11AF2DF6}" presName="text" presStyleLbl="fgAcc0" presStyleIdx="0" presStyleCnt="1" custLinFactNeighborX="-10273" custLinFactNeighborY="-9398">
        <dgm:presLayoutVars>
          <dgm:chPref val="3"/>
        </dgm:presLayoutVars>
      </dgm:prSet>
      <dgm:spPr/>
      <dgm:t>
        <a:bodyPr/>
        <a:lstStyle/>
        <a:p>
          <a:endParaRPr lang="zh-CN" altLang="en-US"/>
        </a:p>
      </dgm:t>
    </dgm:pt>
    <dgm:pt modelId="{89197E65-2C05-4921-AA3E-C26DE767A32A}" type="pres">
      <dgm:prSet presAssocID="{09A558BF-764F-4C78-BCA8-0B7A11AF2DF6}" presName="hierChild2" presStyleCnt="0"/>
      <dgm:spPr/>
      <dgm:t>
        <a:bodyPr/>
        <a:lstStyle/>
        <a:p>
          <a:endParaRPr/>
        </a:p>
      </dgm:t>
    </dgm:pt>
    <dgm:pt modelId="{C5E3C3B1-5072-4F14-83A4-76BED92967B8}" type="pres">
      <dgm:prSet presAssocID="{0EF6D731-F32B-4F49-9DD7-62F811CA00FC}" presName="Name10" presStyleLbl="parChTrans1D2" presStyleIdx="0" presStyleCnt="2"/>
      <dgm:spPr/>
      <dgm:t>
        <a:bodyPr/>
        <a:lstStyle/>
        <a:p>
          <a:endParaRPr lang="zh-CN" altLang="en-US"/>
        </a:p>
      </dgm:t>
    </dgm:pt>
    <dgm:pt modelId="{D6E20DA0-14B7-454E-88FE-2DCC77AEBB96}" type="pres">
      <dgm:prSet presAssocID="{43BF0736-1E09-41B7-A283-5FA1D3E1D6C8}" presName="hierRoot2" presStyleCnt="0"/>
      <dgm:spPr/>
      <dgm:t>
        <a:bodyPr/>
        <a:lstStyle/>
        <a:p>
          <a:endParaRPr/>
        </a:p>
      </dgm:t>
    </dgm:pt>
    <dgm:pt modelId="{89FD3885-75BB-427B-B5D7-8504B05F178D}" type="pres">
      <dgm:prSet presAssocID="{43BF0736-1E09-41B7-A283-5FA1D3E1D6C8}" presName="composite2" presStyleCnt="0"/>
      <dgm:spPr/>
      <dgm:t>
        <a:bodyPr/>
        <a:lstStyle/>
        <a:p>
          <a:endParaRPr/>
        </a:p>
      </dgm:t>
    </dgm:pt>
    <dgm:pt modelId="{F34CF80D-7301-4A40-9127-814F2E3BC444}" type="pres">
      <dgm:prSet presAssocID="{43BF0736-1E09-41B7-A283-5FA1D3E1D6C8}" presName="background2" presStyleLbl="node2" presStyleIdx="0" presStyleCnt="2"/>
      <dgm:spPr/>
      <dgm:t>
        <a:bodyPr/>
        <a:lstStyle/>
        <a:p>
          <a:endParaRPr/>
        </a:p>
      </dgm:t>
    </dgm:pt>
    <dgm:pt modelId="{6A8B838F-C874-412E-A80E-43C51E450414}" type="pres">
      <dgm:prSet presAssocID="{43BF0736-1E09-41B7-A283-5FA1D3E1D6C8}" presName="text2" presStyleLbl="fgAcc2" presStyleIdx="0" presStyleCnt="2">
        <dgm:presLayoutVars>
          <dgm:chPref val="3"/>
        </dgm:presLayoutVars>
      </dgm:prSet>
      <dgm:spPr/>
      <dgm:t>
        <a:bodyPr/>
        <a:lstStyle/>
        <a:p>
          <a:endParaRPr lang="zh-CN" altLang="en-US"/>
        </a:p>
      </dgm:t>
    </dgm:pt>
    <dgm:pt modelId="{04C9F432-3901-4591-A167-EC5942025797}" type="pres">
      <dgm:prSet presAssocID="{43BF0736-1E09-41B7-A283-5FA1D3E1D6C8}" presName="hierChild3" presStyleCnt="0"/>
      <dgm:spPr/>
      <dgm:t>
        <a:bodyPr/>
        <a:lstStyle/>
        <a:p>
          <a:endParaRPr/>
        </a:p>
      </dgm:t>
    </dgm:pt>
    <dgm:pt modelId="{C42A9A81-47C5-4A67-9BBD-6166E09A23E7}" type="pres">
      <dgm:prSet presAssocID="{84480914-EC08-4704-BB66-79578ADE3465}" presName="Name17" presStyleLbl="parChTrans1D3" presStyleIdx="0" presStyleCnt="5"/>
      <dgm:spPr/>
      <dgm:t>
        <a:bodyPr/>
        <a:lstStyle/>
        <a:p>
          <a:endParaRPr/>
        </a:p>
      </dgm:t>
    </dgm:pt>
    <dgm:pt modelId="{471E77DC-7BBD-4277-ABB3-68F08C41E870}" type="pres">
      <dgm:prSet presAssocID="{ABAB9DA9-68EF-4385-AF0C-ECD61382783D}" presName="hierRoot3" presStyleCnt="0"/>
      <dgm:spPr/>
      <dgm:t>
        <a:bodyPr/>
        <a:lstStyle/>
        <a:p>
          <a:endParaRPr/>
        </a:p>
      </dgm:t>
    </dgm:pt>
    <dgm:pt modelId="{8AC99376-6ADC-4AF6-8E49-A63BE28FE302}" type="pres">
      <dgm:prSet presAssocID="{ABAB9DA9-68EF-4385-AF0C-ECD61382783D}" presName="composite3" presStyleCnt="0"/>
      <dgm:spPr/>
      <dgm:t>
        <a:bodyPr/>
        <a:lstStyle/>
        <a:p>
          <a:endParaRPr/>
        </a:p>
      </dgm:t>
    </dgm:pt>
    <dgm:pt modelId="{45411415-D009-4CC6-981C-105B72C29C10}" type="pres">
      <dgm:prSet presAssocID="{ABAB9DA9-68EF-4385-AF0C-ECD61382783D}" presName="background3" presStyleLbl="node3" presStyleIdx="0" presStyleCnt="5"/>
      <dgm:spPr/>
      <dgm:t>
        <a:bodyPr/>
        <a:lstStyle/>
        <a:p>
          <a:endParaRPr/>
        </a:p>
      </dgm:t>
    </dgm:pt>
    <dgm:pt modelId="{63059BD4-D478-4979-B82B-4D3767ED4C72}" type="pres">
      <dgm:prSet presAssocID="{ABAB9DA9-68EF-4385-AF0C-ECD61382783D}" presName="text3" presStyleLbl="fgAcc3" presStyleIdx="0" presStyleCnt="5">
        <dgm:presLayoutVars>
          <dgm:chPref val="3"/>
        </dgm:presLayoutVars>
      </dgm:prSet>
      <dgm:spPr/>
      <dgm:t>
        <a:bodyPr/>
        <a:lstStyle/>
        <a:p>
          <a:endParaRPr lang="zh-CN" altLang="en-US"/>
        </a:p>
      </dgm:t>
    </dgm:pt>
    <dgm:pt modelId="{B9728626-A450-4AA4-B0B1-862B43E821F2}" type="pres">
      <dgm:prSet presAssocID="{ABAB9DA9-68EF-4385-AF0C-ECD61382783D}" presName="hierChild4" presStyleCnt="0"/>
      <dgm:spPr/>
      <dgm:t>
        <a:bodyPr/>
        <a:lstStyle/>
        <a:p>
          <a:endParaRPr/>
        </a:p>
      </dgm:t>
    </dgm:pt>
    <dgm:pt modelId="{CF2A4C9F-EC28-413F-A563-CE1477E86F36}" type="pres">
      <dgm:prSet presAssocID="{7B9419FE-1F35-401D-B287-2190B4B7EC08}" presName="Name17" presStyleLbl="parChTrans1D3" presStyleIdx="1" presStyleCnt="5"/>
      <dgm:spPr/>
      <dgm:t>
        <a:bodyPr/>
        <a:lstStyle/>
        <a:p>
          <a:endParaRPr/>
        </a:p>
      </dgm:t>
    </dgm:pt>
    <dgm:pt modelId="{0B29C48B-0598-4F1F-8B7B-17A03BB69A66}" type="pres">
      <dgm:prSet presAssocID="{BBD0E9D9-6834-4D13-8DBA-64CB1A7AC148}" presName="hierRoot3" presStyleCnt="0"/>
      <dgm:spPr/>
      <dgm:t>
        <a:bodyPr/>
        <a:lstStyle/>
        <a:p>
          <a:endParaRPr/>
        </a:p>
      </dgm:t>
    </dgm:pt>
    <dgm:pt modelId="{178BCE60-1D3B-4FDB-A05D-7ADC7F1C3113}" type="pres">
      <dgm:prSet presAssocID="{BBD0E9D9-6834-4D13-8DBA-64CB1A7AC148}" presName="composite3" presStyleCnt="0"/>
      <dgm:spPr/>
      <dgm:t>
        <a:bodyPr/>
        <a:lstStyle/>
        <a:p>
          <a:endParaRPr/>
        </a:p>
      </dgm:t>
    </dgm:pt>
    <dgm:pt modelId="{83C01A9B-0C9C-41EE-A80A-73F918B5DEB6}" type="pres">
      <dgm:prSet presAssocID="{BBD0E9D9-6834-4D13-8DBA-64CB1A7AC148}" presName="background3" presStyleLbl="node3" presStyleIdx="1" presStyleCnt="5"/>
      <dgm:spPr/>
      <dgm:t>
        <a:bodyPr/>
        <a:lstStyle/>
        <a:p>
          <a:endParaRPr/>
        </a:p>
      </dgm:t>
    </dgm:pt>
    <dgm:pt modelId="{91408415-08F5-4033-AFB0-17B91C4C5BF0}" type="pres">
      <dgm:prSet presAssocID="{BBD0E9D9-6834-4D13-8DBA-64CB1A7AC148}" presName="text3" presStyleLbl="fgAcc3" presStyleIdx="1" presStyleCnt="5">
        <dgm:presLayoutVars>
          <dgm:chPref val="3"/>
        </dgm:presLayoutVars>
      </dgm:prSet>
      <dgm:spPr/>
      <dgm:t>
        <a:bodyPr/>
        <a:lstStyle/>
        <a:p>
          <a:endParaRPr lang="zh-CN" altLang="en-US"/>
        </a:p>
      </dgm:t>
    </dgm:pt>
    <dgm:pt modelId="{1CB1E475-BF1F-4728-B336-314B6DEBB77B}" type="pres">
      <dgm:prSet presAssocID="{BBD0E9D9-6834-4D13-8DBA-64CB1A7AC148}" presName="hierChild4" presStyleCnt="0"/>
      <dgm:spPr/>
      <dgm:t>
        <a:bodyPr/>
        <a:lstStyle/>
        <a:p>
          <a:endParaRPr/>
        </a:p>
      </dgm:t>
    </dgm:pt>
    <dgm:pt modelId="{8849966D-0891-4538-9D80-10651AD781EE}" type="pres">
      <dgm:prSet presAssocID="{F5A01A06-9BA2-45C1-956D-1C01716BA819}" presName="Name17" presStyleLbl="parChTrans1D3" presStyleIdx="2" presStyleCnt="5"/>
      <dgm:spPr/>
      <dgm:t>
        <a:bodyPr/>
        <a:lstStyle/>
        <a:p>
          <a:endParaRPr/>
        </a:p>
      </dgm:t>
    </dgm:pt>
    <dgm:pt modelId="{418EA755-FD01-4156-991F-350A1026AC72}" type="pres">
      <dgm:prSet presAssocID="{C295B991-793A-4BC0-B76D-954198333498}" presName="hierRoot3" presStyleCnt="0"/>
      <dgm:spPr/>
      <dgm:t>
        <a:bodyPr/>
        <a:lstStyle/>
        <a:p>
          <a:endParaRPr/>
        </a:p>
      </dgm:t>
    </dgm:pt>
    <dgm:pt modelId="{3FB42F74-67BB-4AE8-BFC9-F07D3FD966EE}" type="pres">
      <dgm:prSet presAssocID="{C295B991-793A-4BC0-B76D-954198333498}" presName="composite3" presStyleCnt="0"/>
      <dgm:spPr/>
      <dgm:t>
        <a:bodyPr/>
        <a:lstStyle/>
        <a:p>
          <a:endParaRPr/>
        </a:p>
      </dgm:t>
    </dgm:pt>
    <dgm:pt modelId="{94AC2F2C-269E-482E-B30D-7330B0D02A86}" type="pres">
      <dgm:prSet presAssocID="{C295B991-793A-4BC0-B76D-954198333498}" presName="background3" presStyleLbl="node3" presStyleIdx="2" presStyleCnt="5"/>
      <dgm:spPr/>
      <dgm:t>
        <a:bodyPr/>
        <a:lstStyle/>
        <a:p>
          <a:endParaRPr/>
        </a:p>
      </dgm:t>
    </dgm:pt>
    <dgm:pt modelId="{6AB880E2-F7EB-490F-BCC4-9A37B420B6F2}" type="pres">
      <dgm:prSet presAssocID="{C295B991-793A-4BC0-B76D-954198333498}" presName="text3" presStyleLbl="fgAcc3" presStyleIdx="2" presStyleCnt="5">
        <dgm:presLayoutVars>
          <dgm:chPref val="3"/>
        </dgm:presLayoutVars>
      </dgm:prSet>
      <dgm:spPr/>
      <dgm:t>
        <a:bodyPr/>
        <a:lstStyle/>
        <a:p>
          <a:endParaRPr lang="zh-CN" altLang="en-US"/>
        </a:p>
      </dgm:t>
    </dgm:pt>
    <dgm:pt modelId="{5F847B82-110F-4AB0-8E54-10173C9C3235}" type="pres">
      <dgm:prSet presAssocID="{C295B991-793A-4BC0-B76D-954198333498}" presName="hierChild4" presStyleCnt="0"/>
      <dgm:spPr/>
      <dgm:t>
        <a:bodyPr/>
        <a:lstStyle/>
        <a:p>
          <a:endParaRPr/>
        </a:p>
      </dgm:t>
    </dgm:pt>
    <dgm:pt modelId="{43D0897A-459B-4790-9274-D1D009282CD4}" type="pres">
      <dgm:prSet presAssocID="{7BD0913E-AAED-46F3-80D1-B919E6E41A95}" presName="Name10" presStyleLbl="parChTrans1D2" presStyleIdx="1" presStyleCnt="2"/>
      <dgm:spPr/>
      <dgm:t>
        <a:bodyPr/>
        <a:lstStyle/>
        <a:p>
          <a:endParaRPr/>
        </a:p>
      </dgm:t>
    </dgm:pt>
    <dgm:pt modelId="{2C1E65DD-1D44-43B0-AC42-3A70C921EBF0}" type="pres">
      <dgm:prSet presAssocID="{DE132469-D4F5-4270-A015-F5BEA65F034D}" presName="hierRoot2" presStyleCnt="0"/>
      <dgm:spPr/>
      <dgm:t>
        <a:bodyPr/>
        <a:lstStyle/>
        <a:p>
          <a:endParaRPr/>
        </a:p>
      </dgm:t>
    </dgm:pt>
    <dgm:pt modelId="{A3C59608-9A8D-4F70-940B-A501C866B301}" type="pres">
      <dgm:prSet presAssocID="{DE132469-D4F5-4270-A015-F5BEA65F034D}" presName="composite2" presStyleCnt="0"/>
      <dgm:spPr/>
      <dgm:t>
        <a:bodyPr/>
        <a:lstStyle/>
        <a:p>
          <a:endParaRPr/>
        </a:p>
      </dgm:t>
    </dgm:pt>
    <dgm:pt modelId="{02A3E443-8F4F-4E70-A27C-77F4E93BC87B}" type="pres">
      <dgm:prSet presAssocID="{DE132469-D4F5-4270-A015-F5BEA65F034D}" presName="background2" presStyleLbl="node2" presStyleIdx="1" presStyleCnt="2"/>
      <dgm:spPr/>
      <dgm:t>
        <a:bodyPr/>
        <a:lstStyle/>
        <a:p>
          <a:endParaRPr/>
        </a:p>
      </dgm:t>
    </dgm:pt>
    <dgm:pt modelId="{0565CA45-D338-4C34-9626-97FCA85F7792}" type="pres">
      <dgm:prSet presAssocID="{DE132469-D4F5-4270-A015-F5BEA65F034D}" presName="text2" presStyleLbl="fgAcc2" presStyleIdx="1" presStyleCnt="2">
        <dgm:presLayoutVars>
          <dgm:chPref val="3"/>
        </dgm:presLayoutVars>
      </dgm:prSet>
      <dgm:spPr/>
      <dgm:t>
        <a:bodyPr/>
        <a:lstStyle/>
        <a:p>
          <a:endParaRPr lang="zh-CN" altLang="en-US"/>
        </a:p>
      </dgm:t>
    </dgm:pt>
    <dgm:pt modelId="{A0BA143E-5F04-4382-B31C-DB2531FADF79}" type="pres">
      <dgm:prSet presAssocID="{DE132469-D4F5-4270-A015-F5BEA65F034D}" presName="hierChild3" presStyleCnt="0"/>
      <dgm:spPr/>
      <dgm:t>
        <a:bodyPr/>
        <a:lstStyle/>
        <a:p>
          <a:endParaRPr/>
        </a:p>
      </dgm:t>
    </dgm:pt>
    <dgm:pt modelId="{E6133835-CF8D-45FF-9801-E6320632B5CE}" type="pres">
      <dgm:prSet presAssocID="{E7BEA295-056E-4F83-B979-F5CD5B4C1E8A}" presName="Name17" presStyleLbl="parChTrans1D3" presStyleIdx="3" presStyleCnt="5"/>
      <dgm:spPr/>
      <dgm:t>
        <a:bodyPr/>
        <a:lstStyle/>
        <a:p>
          <a:endParaRPr/>
        </a:p>
      </dgm:t>
    </dgm:pt>
    <dgm:pt modelId="{626FE1C0-A6DF-4FB5-B18C-4301B420A242}" type="pres">
      <dgm:prSet presAssocID="{998B507B-30FF-4884-BE03-9014896E77BC}" presName="hierRoot3" presStyleCnt="0"/>
      <dgm:spPr/>
      <dgm:t>
        <a:bodyPr/>
        <a:lstStyle/>
        <a:p>
          <a:endParaRPr/>
        </a:p>
      </dgm:t>
    </dgm:pt>
    <dgm:pt modelId="{CD604ABB-420E-4F25-8EB5-AE649716211F}" type="pres">
      <dgm:prSet presAssocID="{998B507B-30FF-4884-BE03-9014896E77BC}" presName="composite3" presStyleCnt="0"/>
      <dgm:spPr/>
      <dgm:t>
        <a:bodyPr/>
        <a:lstStyle/>
        <a:p>
          <a:endParaRPr/>
        </a:p>
      </dgm:t>
    </dgm:pt>
    <dgm:pt modelId="{B14727E5-AA9D-4EF1-8BA3-295F8219C583}" type="pres">
      <dgm:prSet presAssocID="{998B507B-30FF-4884-BE03-9014896E77BC}" presName="background3" presStyleLbl="node3" presStyleIdx="3" presStyleCnt="5"/>
      <dgm:spPr/>
      <dgm:t>
        <a:bodyPr/>
        <a:lstStyle/>
        <a:p>
          <a:endParaRPr/>
        </a:p>
      </dgm:t>
    </dgm:pt>
    <dgm:pt modelId="{D6A65301-9435-44F3-9B63-302561F9C056}" type="pres">
      <dgm:prSet presAssocID="{998B507B-30FF-4884-BE03-9014896E77BC}" presName="text3" presStyleLbl="fgAcc3" presStyleIdx="3" presStyleCnt="5">
        <dgm:presLayoutVars>
          <dgm:chPref val="3"/>
        </dgm:presLayoutVars>
      </dgm:prSet>
      <dgm:spPr/>
      <dgm:t>
        <a:bodyPr/>
        <a:lstStyle/>
        <a:p>
          <a:endParaRPr lang="zh-CN" altLang="en-US"/>
        </a:p>
      </dgm:t>
    </dgm:pt>
    <dgm:pt modelId="{B797876B-8A02-41AE-B48F-AE66EF0E6F23}" type="pres">
      <dgm:prSet presAssocID="{998B507B-30FF-4884-BE03-9014896E77BC}" presName="hierChild4" presStyleCnt="0"/>
      <dgm:spPr/>
      <dgm:t>
        <a:bodyPr/>
        <a:lstStyle/>
        <a:p>
          <a:endParaRPr/>
        </a:p>
      </dgm:t>
    </dgm:pt>
    <dgm:pt modelId="{E7C428EF-A8CC-4734-94DB-0691AE1434B0}" type="pres">
      <dgm:prSet presAssocID="{4D0F489F-E0D3-44A4-8F4C-18BF4B753EFD}" presName="Name17" presStyleLbl="parChTrans1D3" presStyleIdx="4" presStyleCnt="5"/>
      <dgm:spPr/>
      <dgm:t>
        <a:bodyPr/>
        <a:lstStyle/>
        <a:p>
          <a:endParaRPr/>
        </a:p>
      </dgm:t>
    </dgm:pt>
    <dgm:pt modelId="{E2B307B9-E196-4F76-BCD5-C3ABBDC79F6D}" type="pres">
      <dgm:prSet presAssocID="{7C946F11-FF04-49C9-AF5C-8DCD1EA805BB}" presName="hierRoot3" presStyleCnt="0"/>
      <dgm:spPr/>
      <dgm:t>
        <a:bodyPr/>
        <a:lstStyle/>
        <a:p>
          <a:endParaRPr/>
        </a:p>
      </dgm:t>
    </dgm:pt>
    <dgm:pt modelId="{BEB13693-4796-434A-9551-0F402DEAB4FB}" type="pres">
      <dgm:prSet presAssocID="{7C946F11-FF04-49C9-AF5C-8DCD1EA805BB}" presName="composite3" presStyleCnt="0"/>
      <dgm:spPr/>
      <dgm:t>
        <a:bodyPr/>
        <a:lstStyle/>
        <a:p>
          <a:endParaRPr/>
        </a:p>
      </dgm:t>
    </dgm:pt>
    <dgm:pt modelId="{40AA6A0C-389C-4766-B9AC-56A8C0007A20}" type="pres">
      <dgm:prSet presAssocID="{7C946F11-FF04-49C9-AF5C-8DCD1EA805BB}" presName="background3" presStyleLbl="node3" presStyleIdx="4" presStyleCnt="5"/>
      <dgm:spPr/>
      <dgm:t>
        <a:bodyPr/>
        <a:lstStyle/>
        <a:p>
          <a:endParaRPr/>
        </a:p>
      </dgm:t>
    </dgm:pt>
    <dgm:pt modelId="{211313DA-1DCA-4F81-BE67-F268C0597AE7}" type="pres">
      <dgm:prSet presAssocID="{7C946F11-FF04-49C9-AF5C-8DCD1EA805BB}" presName="text3" presStyleLbl="fgAcc3" presStyleIdx="4" presStyleCnt="5">
        <dgm:presLayoutVars>
          <dgm:chPref val="3"/>
        </dgm:presLayoutVars>
      </dgm:prSet>
      <dgm:spPr/>
      <dgm:t>
        <a:bodyPr/>
        <a:lstStyle/>
        <a:p>
          <a:endParaRPr lang="zh-CN" altLang="en-US"/>
        </a:p>
      </dgm:t>
    </dgm:pt>
    <dgm:pt modelId="{E32558DF-2095-4177-AAE6-8ACCB8102066}" type="pres">
      <dgm:prSet presAssocID="{7C946F11-FF04-49C9-AF5C-8DCD1EA805BB}" presName="hierChild4" presStyleCnt="0"/>
      <dgm:spPr/>
      <dgm:t>
        <a:bodyPr/>
        <a:lstStyle/>
        <a:p>
          <a:endParaRPr/>
        </a:p>
      </dgm:t>
    </dgm:pt>
  </dgm:ptLst>
  <dgm:cxnLst>
    <dgm:cxn modelId="{FD13B186-77F0-4507-97C0-8DFD6ACF123F}" srcId="{43BF0736-1E09-41B7-A283-5FA1D3E1D6C8}" destId="{ABAB9DA9-68EF-4385-AF0C-ECD61382783D}" srcOrd="0" destOrd="0" parTransId="{84480914-EC08-4704-BB66-79578ADE3465}" sibTransId="{44C998DB-C12D-4544-B78B-8C3020021E3C}"/>
    <dgm:cxn modelId="{DBF97AE1-CFD3-44D4-8E6B-E7BD7724AA53}" type="presOf" srcId="{79B3CC9A-C028-4026-98B9-DCDA5385B8AC}" destId="{E71E033D-8CA7-4175-8712-DAADAEDD239F}" srcOrd="0" destOrd="0" presId="urn:microsoft.com/office/officeart/2005/8/layout/hierarchy1#8"/>
    <dgm:cxn modelId="{92C13531-4E24-4EE5-B945-FDEECFCDDABE}" srcId="{09A558BF-764F-4C78-BCA8-0B7A11AF2DF6}" destId="{43BF0736-1E09-41B7-A283-5FA1D3E1D6C8}" srcOrd="0" destOrd="0" parTransId="{0EF6D731-F32B-4F49-9DD7-62F811CA00FC}" sibTransId="{88BC7E74-14F0-41E9-81AF-3BED80B206B8}"/>
    <dgm:cxn modelId="{2DF14600-2A24-45BD-81E6-D3F8CADADFA6}" type="presOf" srcId="{ABAB9DA9-68EF-4385-AF0C-ECD61382783D}" destId="{63059BD4-D478-4979-B82B-4D3767ED4C72}" srcOrd="0" destOrd="0" presId="urn:microsoft.com/office/officeart/2005/8/layout/hierarchy1#8"/>
    <dgm:cxn modelId="{D6E9E42D-ECF0-4E5B-B2D8-D45A81A2FF18}" type="presOf" srcId="{DE132469-D4F5-4270-A015-F5BEA65F034D}" destId="{0565CA45-D338-4C34-9626-97FCA85F7792}" srcOrd="0" destOrd="0" presId="urn:microsoft.com/office/officeart/2005/8/layout/hierarchy1#8"/>
    <dgm:cxn modelId="{BFE2B97D-BE86-4B09-862D-F83ECBAA67A1}" srcId="{09A558BF-764F-4C78-BCA8-0B7A11AF2DF6}" destId="{DE132469-D4F5-4270-A015-F5BEA65F034D}" srcOrd="1" destOrd="0" parTransId="{7BD0913E-AAED-46F3-80D1-B919E6E41A95}" sibTransId="{D4EA8491-88F0-466B-96E5-8EDA6C202833}"/>
    <dgm:cxn modelId="{689A78A7-2D50-4794-8F18-F84589FC0D0A}" srcId="{79B3CC9A-C028-4026-98B9-DCDA5385B8AC}" destId="{09A558BF-764F-4C78-BCA8-0B7A11AF2DF6}" srcOrd="0" destOrd="0" parTransId="{281241D3-1685-4EAA-9EB8-24C0476F9500}" sibTransId="{D4FB3198-ACD8-4C0D-A0FB-5DDDFADB53EB}"/>
    <dgm:cxn modelId="{E817E7E3-1F2C-4CE4-9913-3804D94F405F}" type="presOf" srcId="{7C946F11-FF04-49C9-AF5C-8DCD1EA805BB}" destId="{211313DA-1DCA-4F81-BE67-F268C0597AE7}" srcOrd="0" destOrd="0" presId="urn:microsoft.com/office/officeart/2005/8/layout/hierarchy1#8"/>
    <dgm:cxn modelId="{E5FD61EA-7673-42DB-A2A6-798A6C488AC9}" srcId="{DE132469-D4F5-4270-A015-F5BEA65F034D}" destId="{998B507B-30FF-4884-BE03-9014896E77BC}" srcOrd="0" destOrd="0" parTransId="{E7BEA295-056E-4F83-B979-F5CD5B4C1E8A}" sibTransId="{CB6F3638-215B-4ED7-B345-C869BB1E7E1D}"/>
    <dgm:cxn modelId="{AFF638CC-CD74-4D96-8948-761A34AD7778}" type="presOf" srcId="{F5A01A06-9BA2-45C1-956D-1C01716BA819}" destId="{8849966D-0891-4538-9D80-10651AD781EE}" srcOrd="0" destOrd="0" presId="urn:microsoft.com/office/officeart/2005/8/layout/hierarchy1#8"/>
    <dgm:cxn modelId="{305EFE89-D186-4E61-A543-DB4E2A5A4BE2}" srcId="{43BF0736-1E09-41B7-A283-5FA1D3E1D6C8}" destId="{BBD0E9D9-6834-4D13-8DBA-64CB1A7AC148}" srcOrd="1" destOrd="0" parTransId="{7B9419FE-1F35-401D-B287-2190B4B7EC08}" sibTransId="{3682FE7B-9570-474D-878F-7CB43A066B8B}"/>
    <dgm:cxn modelId="{9D18A2AB-2715-4A56-A5BF-EA560B3AD749}" type="presOf" srcId="{7BD0913E-AAED-46F3-80D1-B919E6E41A95}" destId="{43D0897A-459B-4790-9274-D1D009282CD4}" srcOrd="0" destOrd="0" presId="urn:microsoft.com/office/officeart/2005/8/layout/hierarchy1#8"/>
    <dgm:cxn modelId="{64339003-E80C-4985-B0D7-9FCFCBA81FCF}" type="presOf" srcId="{43BF0736-1E09-41B7-A283-5FA1D3E1D6C8}" destId="{6A8B838F-C874-412E-A80E-43C51E450414}" srcOrd="0" destOrd="0" presId="urn:microsoft.com/office/officeart/2005/8/layout/hierarchy1#8"/>
    <dgm:cxn modelId="{2ADF6290-6114-404D-B55F-1502C705821F}" type="presOf" srcId="{7B9419FE-1F35-401D-B287-2190B4B7EC08}" destId="{CF2A4C9F-EC28-413F-A563-CE1477E86F36}" srcOrd="0" destOrd="0" presId="urn:microsoft.com/office/officeart/2005/8/layout/hierarchy1#8"/>
    <dgm:cxn modelId="{31347D69-A4B5-4A26-8734-7A4082CBA631}" type="presOf" srcId="{4D0F489F-E0D3-44A4-8F4C-18BF4B753EFD}" destId="{E7C428EF-A8CC-4734-94DB-0691AE1434B0}" srcOrd="0" destOrd="0" presId="urn:microsoft.com/office/officeart/2005/8/layout/hierarchy1#8"/>
    <dgm:cxn modelId="{8EA4CE40-6671-436F-B536-820770A361EB}" type="presOf" srcId="{BBD0E9D9-6834-4D13-8DBA-64CB1A7AC148}" destId="{91408415-08F5-4033-AFB0-17B91C4C5BF0}" srcOrd="0" destOrd="0" presId="urn:microsoft.com/office/officeart/2005/8/layout/hierarchy1#8"/>
    <dgm:cxn modelId="{9B29E068-279C-4840-BE88-F5FF32154CEF}" type="presOf" srcId="{09A558BF-764F-4C78-BCA8-0B7A11AF2DF6}" destId="{286DB1CF-127A-459E-BA03-76501A5807C7}" srcOrd="0" destOrd="0" presId="urn:microsoft.com/office/officeart/2005/8/layout/hierarchy1#8"/>
    <dgm:cxn modelId="{F8661A58-6ABD-492D-9F73-9BAA5178C3A9}" type="presOf" srcId="{C295B991-793A-4BC0-B76D-954198333498}" destId="{6AB880E2-F7EB-490F-BCC4-9A37B420B6F2}" srcOrd="0" destOrd="0" presId="urn:microsoft.com/office/officeart/2005/8/layout/hierarchy1#8"/>
    <dgm:cxn modelId="{FE3FF954-B9D6-4F1C-94CF-4B9B60DEF21F}" type="presOf" srcId="{0EF6D731-F32B-4F49-9DD7-62F811CA00FC}" destId="{C5E3C3B1-5072-4F14-83A4-76BED92967B8}" srcOrd="0" destOrd="0" presId="urn:microsoft.com/office/officeart/2005/8/layout/hierarchy1#8"/>
    <dgm:cxn modelId="{B5BE74F6-E8EC-4D63-BA36-D838D7AD1FC7}" type="presOf" srcId="{998B507B-30FF-4884-BE03-9014896E77BC}" destId="{D6A65301-9435-44F3-9B63-302561F9C056}" srcOrd="0" destOrd="0" presId="urn:microsoft.com/office/officeart/2005/8/layout/hierarchy1#8"/>
    <dgm:cxn modelId="{ADF2D877-4021-48D4-9946-AEB378794E81}" srcId="{43BF0736-1E09-41B7-A283-5FA1D3E1D6C8}" destId="{C295B991-793A-4BC0-B76D-954198333498}" srcOrd="2" destOrd="0" parTransId="{F5A01A06-9BA2-45C1-956D-1C01716BA819}" sibTransId="{6ABF6D19-8962-4DF5-BA39-D7BA56EE26A0}"/>
    <dgm:cxn modelId="{4037FEDF-0FF6-47C3-8849-F0B2274748DC}" type="presOf" srcId="{E7BEA295-056E-4F83-B979-F5CD5B4C1E8A}" destId="{E6133835-CF8D-45FF-9801-E6320632B5CE}" srcOrd="0" destOrd="0" presId="urn:microsoft.com/office/officeart/2005/8/layout/hierarchy1#8"/>
    <dgm:cxn modelId="{B6BFB794-BCD7-470A-86BC-0F39C826B4A8}" type="presOf" srcId="{84480914-EC08-4704-BB66-79578ADE3465}" destId="{C42A9A81-47C5-4A67-9BBD-6166E09A23E7}" srcOrd="0" destOrd="0" presId="urn:microsoft.com/office/officeart/2005/8/layout/hierarchy1#8"/>
    <dgm:cxn modelId="{BBC442C6-4622-4DEB-85B3-4D40E2F4D190}" srcId="{DE132469-D4F5-4270-A015-F5BEA65F034D}" destId="{7C946F11-FF04-49C9-AF5C-8DCD1EA805BB}" srcOrd="1" destOrd="0" parTransId="{4D0F489F-E0D3-44A4-8F4C-18BF4B753EFD}" sibTransId="{F85E47B5-2C76-48C7-B665-8353972FC4DD}"/>
    <dgm:cxn modelId="{D9C35D23-F810-470B-A170-17DF544023E2}" type="presParOf" srcId="{E71E033D-8CA7-4175-8712-DAADAEDD239F}" destId="{B54D03B9-42DB-4F61-8BBC-E06D9FBB7743}" srcOrd="0" destOrd="0" presId="urn:microsoft.com/office/officeart/2005/8/layout/hierarchy1#8"/>
    <dgm:cxn modelId="{1633E85F-A3B6-4889-BB1A-82CA3A7C8F6D}" type="presParOf" srcId="{B54D03B9-42DB-4F61-8BBC-E06D9FBB7743}" destId="{1455EF1A-FA90-4860-9A92-72CB30D44881}" srcOrd="0" destOrd="0" presId="urn:microsoft.com/office/officeart/2005/8/layout/hierarchy1#8"/>
    <dgm:cxn modelId="{5E3D9EBC-F53E-465C-A27F-622557D97A35}" type="presParOf" srcId="{1455EF1A-FA90-4860-9A92-72CB30D44881}" destId="{DF31DFE1-9878-4675-BEAC-07A2BF1F6D60}" srcOrd="0" destOrd="0" presId="urn:microsoft.com/office/officeart/2005/8/layout/hierarchy1#8"/>
    <dgm:cxn modelId="{576BF979-7EFA-41E3-8B25-2FD563B43FFD}" type="presParOf" srcId="{1455EF1A-FA90-4860-9A92-72CB30D44881}" destId="{286DB1CF-127A-459E-BA03-76501A5807C7}" srcOrd="1" destOrd="0" presId="urn:microsoft.com/office/officeart/2005/8/layout/hierarchy1#8"/>
    <dgm:cxn modelId="{AFC9F94E-09DF-4B5E-80FF-29725D0FBD71}" type="presParOf" srcId="{B54D03B9-42DB-4F61-8BBC-E06D9FBB7743}" destId="{89197E65-2C05-4921-AA3E-C26DE767A32A}" srcOrd="1" destOrd="0" presId="urn:microsoft.com/office/officeart/2005/8/layout/hierarchy1#8"/>
    <dgm:cxn modelId="{1B0404FC-34E2-485A-80E7-7F254346BC89}" type="presParOf" srcId="{89197E65-2C05-4921-AA3E-C26DE767A32A}" destId="{C5E3C3B1-5072-4F14-83A4-76BED92967B8}" srcOrd="0" destOrd="0" presId="urn:microsoft.com/office/officeart/2005/8/layout/hierarchy1#8"/>
    <dgm:cxn modelId="{24C44766-4F9A-47BF-85A8-F84981F0BE8F}" type="presParOf" srcId="{89197E65-2C05-4921-AA3E-C26DE767A32A}" destId="{D6E20DA0-14B7-454E-88FE-2DCC77AEBB96}" srcOrd="1" destOrd="0" presId="urn:microsoft.com/office/officeart/2005/8/layout/hierarchy1#8"/>
    <dgm:cxn modelId="{EF823832-E4DD-48DF-A587-38B434609712}" type="presParOf" srcId="{D6E20DA0-14B7-454E-88FE-2DCC77AEBB96}" destId="{89FD3885-75BB-427B-B5D7-8504B05F178D}" srcOrd="0" destOrd="0" presId="urn:microsoft.com/office/officeart/2005/8/layout/hierarchy1#8"/>
    <dgm:cxn modelId="{D67EBEF7-6AA3-4605-BF08-D34DAA0A6BD0}" type="presParOf" srcId="{89FD3885-75BB-427B-B5D7-8504B05F178D}" destId="{F34CF80D-7301-4A40-9127-814F2E3BC444}" srcOrd="0" destOrd="0" presId="urn:microsoft.com/office/officeart/2005/8/layout/hierarchy1#8"/>
    <dgm:cxn modelId="{10AA76AD-BB9F-4EFA-A105-26120750087B}" type="presParOf" srcId="{89FD3885-75BB-427B-B5D7-8504B05F178D}" destId="{6A8B838F-C874-412E-A80E-43C51E450414}" srcOrd="1" destOrd="0" presId="urn:microsoft.com/office/officeart/2005/8/layout/hierarchy1#8"/>
    <dgm:cxn modelId="{935D996A-6D65-45D0-A324-80360507F3E2}" type="presParOf" srcId="{D6E20DA0-14B7-454E-88FE-2DCC77AEBB96}" destId="{04C9F432-3901-4591-A167-EC5942025797}" srcOrd="1" destOrd="0" presId="urn:microsoft.com/office/officeart/2005/8/layout/hierarchy1#8"/>
    <dgm:cxn modelId="{7D2DB9DA-B860-4795-8A1F-3618F33876FB}" type="presParOf" srcId="{04C9F432-3901-4591-A167-EC5942025797}" destId="{C42A9A81-47C5-4A67-9BBD-6166E09A23E7}" srcOrd="0" destOrd="0" presId="urn:microsoft.com/office/officeart/2005/8/layout/hierarchy1#8"/>
    <dgm:cxn modelId="{946C31F8-C02A-4644-BA94-AD617CD96278}" type="presParOf" srcId="{04C9F432-3901-4591-A167-EC5942025797}" destId="{471E77DC-7BBD-4277-ABB3-68F08C41E870}" srcOrd="1" destOrd="0" presId="urn:microsoft.com/office/officeart/2005/8/layout/hierarchy1#8"/>
    <dgm:cxn modelId="{FB654A84-90A9-48E5-80B5-547FD44A7C2D}" type="presParOf" srcId="{471E77DC-7BBD-4277-ABB3-68F08C41E870}" destId="{8AC99376-6ADC-4AF6-8E49-A63BE28FE302}" srcOrd="0" destOrd="0" presId="urn:microsoft.com/office/officeart/2005/8/layout/hierarchy1#8"/>
    <dgm:cxn modelId="{9CD76E75-A6BC-44EC-984B-B9BDBD717D80}" type="presParOf" srcId="{8AC99376-6ADC-4AF6-8E49-A63BE28FE302}" destId="{45411415-D009-4CC6-981C-105B72C29C10}" srcOrd="0" destOrd="0" presId="urn:microsoft.com/office/officeart/2005/8/layout/hierarchy1#8"/>
    <dgm:cxn modelId="{10144DEC-A5C2-4911-8F32-8F0C98FADC5B}" type="presParOf" srcId="{8AC99376-6ADC-4AF6-8E49-A63BE28FE302}" destId="{63059BD4-D478-4979-B82B-4D3767ED4C72}" srcOrd="1" destOrd="0" presId="urn:microsoft.com/office/officeart/2005/8/layout/hierarchy1#8"/>
    <dgm:cxn modelId="{99E8E166-C245-4812-8E9C-43AC71DF650B}" type="presParOf" srcId="{471E77DC-7BBD-4277-ABB3-68F08C41E870}" destId="{B9728626-A450-4AA4-B0B1-862B43E821F2}" srcOrd="1" destOrd="0" presId="urn:microsoft.com/office/officeart/2005/8/layout/hierarchy1#8"/>
    <dgm:cxn modelId="{8D9968BA-8C67-4C64-B18F-1A742E5BB849}" type="presParOf" srcId="{04C9F432-3901-4591-A167-EC5942025797}" destId="{CF2A4C9F-EC28-413F-A563-CE1477E86F36}" srcOrd="2" destOrd="0" presId="urn:microsoft.com/office/officeart/2005/8/layout/hierarchy1#8"/>
    <dgm:cxn modelId="{92F3DBA1-CD71-4351-81F2-530A6E979EEA}" type="presParOf" srcId="{04C9F432-3901-4591-A167-EC5942025797}" destId="{0B29C48B-0598-4F1F-8B7B-17A03BB69A66}" srcOrd="3" destOrd="0" presId="urn:microsoft.com/office/officeart/2005/8/layout/hierarchy1#8"/>
    <dgm:cxn modelId="{AA9651D6-96C7-4A93-9DCD-63406769EB86}" type="presParOf" srcId="{0B29C48B-0598-4F1F-8B7B-17A03BB69A66}" destId="{178BCE60-1D3B-4FDB-A05D-7ADC7F1C3113}" srcOrd="0" destOrd="0" presId="urn:microsoft.com/office/officeart/2005/8/layout/hierarchy1#8"/>
    <dgm:cxn modelId="{E580B062-DA59-44A6-B68E-A904C80C75BA}" type="presParOf" srcId="{178BCE60-1D3B-4FDB-A05D-7ADC7F1C3113}" destId="{83C01A9B-0C9C-41EE-A80A-73F918B5DEB6}" srcOrd="0" destOrd="0" presId="urn:microsoft.com/office/officeart/2005/8/layout/hierarchy1#8"/>
    <dgm:cxn modelId="{37986F1B-8715-462B-BA46-3CE6871BAEE5}" type="presParOf" srcId="{178BCE60-1D3B-4FDB-A05D-7ADC7F1C3113}" destId="{91408415-08F5-4033-AFB0-17B91C4C5BF0}" srcOrd="1" destOrd="0" presId="urn:microsoft.com/office/officeart/2005/8/layout/hierarchy1#8"/>
    <dgm:cxn modelId="{7FD8EC6E-CF76-47EE-8DA0-0C18B8C76976}" type="presParOf" srcId="{0B29C48B-0598-4F1F-8B7B-17A03BB69A66}" destId="{1CB1E475-BF1F-4728-B336-314B6DEBB77B}" srcOrd="1" destOrd="0" presId="urn:microsoft.com/office/officeart/2005/8/layout/hierarchy1#8"/>
    <dgm:cxn modelId="{E0D09FBF-BB57-487C-8999-B3BFAC61B272}" type="presParOf" srcId="{04C9F432-3901-4591-A167-EC5942025797}" destId="{8849966D-0891-4538-9D80-10651AD781EE}" srcOrd="4" destOrd="0" presId="urn:microsoft.com/office/officeart/2005/8/layout/hierarchy1#8"/>
    <dgm:cxn modelId="{44E5D6AF-57C5-47BC-B23A-22DD44D724A6}" type="presParOf" srcId="{04C9F432-3901-4591-A167-EC5942025797}" destId="{418EA755-FD01-4156-991F-350A1026AC72}" srcOrd="5" destOrd="0" presId="urn:microsoft.com/office/officeart/2005/8/layout/hierarchy1#8"/>
    <dgm:cxn modelId="{C7CC6E20-EAD0-4B57-9BAD-E6E1EA894A1D}" type="presParOf" srcId="{418EA755-FD01-4156-991F-350A1026AC72}" destId="{3FB42F74-67BB-4AE8-BFC9-F07D3FD966EE}" srcOrd="0" destOrd="0" presId="urn:microsoft.com/office/officeart/2005/8/layout/hierarchy1#8"/>
    <dgm:cxn modelId="{483866DF-CF76-4A9E-B3DC-89FAA7E5AEE4}" type="presParOf" srcId="{3FB42F74-67BB-4AE8-BFC9-F07D3FD966EE}" destId="{94AC2F2C-269E-482E-B30D-7330B0D02A86}" srcOrd="0" destOrd="0" presId="urn:microsoft.com/office/officeart/2005/8/layout/hierarchy1#8"/>
    <dgm:cxn modelId="{02E19112-BC87-4D35-8FF4-5150147AF919}" type="presParOf" srcId="{3FB42F74-67BB-4AE8-BFC9-F07D3FD966EE}" destId="{6AB880E2-F7EB-490F-BCC4-9A37B420B6F2}" srcOrd="1" destOrd="0" presId="urn:microsoft.com/office/officeart/2005/8/layout/hierarchy1#8"/>
    <dgm:cxn modelId="{A58E3997-049F-4C74-95D7-0E0AE6B0D205}" type="presParOf" srcId="{418EA755-FD01-4156-991F-350A1026AC72}" destId="{5F847B82-110F-4AB0-8E54-10173C9C3235}" srcOrd="1" destOrd="0" presId="urn:microsoft.com/office/officeart/2005/8/layout/hierarchy1#8"/>
    <dgm:cxn modelId="{C3DAAF5B-5F25-49A2-8785-FED5BD405D91}" type="presParOf" srcId="{89197E65-2C05-4921-AA3E-C26DE767A32A}" destId="{43D0897A-459B-4790-9274-D1D009282CD4}" srcOrd="2" destOrd="0" presId="urn:microsoft.com/office/officeart/2005/8/layout/hierarchy1#8"/>
    <dgm:cxn modelId="{886C599D-F90B-48BB-800F-9B950147B281}" type="presParOf" srcId="{89197E65-2C05-4921-AA3E-C26DE767A32A}" destId="{2C1E65DD-1D44-43B0-AC42-3A70C921EBF0}" srcOrd="3" destOrd="0" presId="urn:microsoft.com/office/officeart/2005/8/layout/hierarchy1#8"/>
    <dgm:cxn modelId="{9FD2FA54-3AE5-4C55-BA9A-2FAD85FB8FAA}" type="presParOf" srcId="{2C1E65DD-1D44-43B0-AC42-3A70C921EBF0}" destId="{A3C59608-9A8D-4F70-940B-A501C866B301}" srcOrd="0" destOrd="0" presId="urn:microsoft.com/office/officeart/2005/8/layout/hierarchy1#8"/>
    <dgm:cxn modelId="{A2EA92DC-3CED-41FB-B342-7FC6F9A7898C}" type="presParOf" srcId="{A3C59608-9A8D-4F70-940B-A501C866B301}" destId="{02A3E443-8F4F-4E70-A27C-77F4E93BC87B}" srcOrd="0" destOrd="0" presId="urn:microsoft.com/office/officeart/2005/8/layout/hierarchy1#8"/>
    <dgm:cxn modelId="{57D90658-2629-43CC-86F2-5B7525C442E5}" type="presParOf" srcId="{A3C59608-9A8D-4F70-940B-A501C866B301}" destId="{0565CA45-D338-4C34-9626-97FCA85F7792}" srcOrd="1" destOrd="0" presId="urn:microsoft.com/office/officeart/2005/8/layout/hierarchy1#8"/>
    <dgm:cxn modelId="{FF10DA64-1F0C-4A5B-BF07-3643E9BCD2F1}" type="presParOf" srcId="{2C1E65DD-1D44-43B0-AC42-3A70C921EBF0}" destId="{A0BA143E-5F04-4382-B31C-DB2531FADF79}" srcOrd="1" destOrd="0" presId="urn:microsoft.com/office/officeart/2005/8/layout/hierarchy1#8"/>
    <dgm:cxn modelId="{03DFDE0B-C19A-43A5-8F35-9F3B715A44BC}" type="presParOf" srcId="{A0BA143E-5F04-4382-B31C-DB2531FADF79}" destId="{E6133835-CF8D-45FF-9801-E6320632B5CE}" srcOrd="0" destOrd="0" presId="urn:microsoft.com/office/officeart/2005/8/layout/hierarchy1#8"/>
    <dgm:cxn modelId="{2C3E9F73-2591-4BAA-9A5C-0A462EA08E4D}" type="presParOf" srcId="{A0BA143E-5F04-4382-B31C-DB2531FADF79}" destId="{626FE1C0-A6DF-4FB5-B18C-4301B420A242}" srcOrd="1" destOrd="0" presId="urn:microsoft.com/office/officeart/2005/8/layout/hierarchy1#8"/>
    <dgm:cxn modelId="{6B004A34-7DEC-4D78-AC4B-40ACFD619B51}" type="presParOf" srcId="{626FE1C0-A6DF-4FB5-B18C-4301B420A242}" destId="{CD604ABB-420E-4F25-8EB5-AE649716211F}" srcOrd="0" destOrd="0" presId="urn:microsoft.com/office/officeart/2005/8/layout/hierarchy1#8"/>
    <dgm:cxn modelId="{25492343-29AB-47C6-B9B7-B07E079BECB6}" type="presParOf" srcId="{CD604ABB-420E-4F25-8EB5-AE649716211F}" destId="{B14727E5-AA9D-4EF1-8BA3-295F8219C583}" srcOrd="0" destOrd="0" presId="urn:microsoft.com/office/officeart/2005/8/layout/hierarchy1#8"/>
    <dgm:cxn modelId="{C3FCFA29-8C08-4FBA-95DB-E5FC14B1D911}" type="presParOf" srcId="{CD604ABB-420E-4F25-8EB5-AE649716211F}" destId="{D6A65301-9435-44F3-9B63-302561F9C056}" srcOrd="1" destOrd="0" presId="urn:microsoft.com/office/officeart/2005/8/layout/hierarchy1#8"/>
    <dgm:cxn modelId="{D6504C94-E7EF-4057-815F-9DCB6DB1D64C}" type="presParOf" srcId="{626FE1C0-A6DF-4FB5-B18C-4301B420A242}" destId="{B797876B-8A02-41AE-B48F-AE66EF0E6F23}" srcOrd="1" destOrd="0" presId="urn:microsoft.com/office/officeart/2005/8/layout/hierarchy1#8"/>
    <dgm:cxn modelId="{2E5C03B5-784D-4641-8A81-0E25101B4BE1}" type="presParOf" srcId="{A0BA143E-5F04-4382-B31C-DB2531FADF79}" destId="{E7C428EF-A8CC-4734-94DB-0691AE1434B0}" srcOrd="2" destOrd="0" presId="urn:microsoft.com/office/officeart/2005/8/layout/hierarchy1#8"/>
    <dgm:cxn modelId="{0BE48B4D-A18E-484F-B0EA-13415D4798AB}" type="presParOf" srcId="{A0BA143E-5F04-4382-B31C-DB2531FADF79}" destId="{E2B307B9-E196-4F76-BCD5-C3ABBDC79F6D}" srcOrd="3" destOrd="0" presId="urn:microsoft.com/office/officeart/2005/8/layout/hierarchy1#8"/>
    <dgm:cxn modelId="{74076CD0-C671-4805-8942-6DDE0864E9D0}" type="presParOf" srcId="{E2B307B9-E196-4F76-BCD5-C3ABBDC79F6D}" destId="{BEB13693-4796-434A-9551-0F402DEAB4FB}" srcOrd="0" destOrd="0" presId="urn:microsoft.com/office/officeart/2005/8/layout/hierarchy1#8"/>
    <dgm:cxn modelId="{FC885CE1-EEFF-4454-A628-C2A2EE34D5FD}" type="presParOf" srcId="{BEB13693-4796-434A-9551-0F402DEAB4FB}" destId="{40AA6A0C-389C-4766-B9AC-56A8C0007A20}" srcOrd="0" destOrd="0" presId="urn:microsoft.com/office/officeart/2005/8/layout/hierarchy1#8"/>
    <dgm:cxn modelId="{DF2EA47F-54AE-46D6-8A1C-9A6CD6C40419}" type="presParOf" srcId="{BEB13693-4796-434A-9551-0F402DEAB4FB}" destId="{211313DA-1DCA-4F81-BE67-F268C0597AE7}" srcOrd="1" destOrd="0" presId="urn:microsoft.com/office/officeart/2005/8/layout/hierarchy1#8"/>
    <dgm:cxn modelId="{55BC6144-0AD1-4EB4-B3AB-A54EA1822A71}" type="presParOf" srcId="{E2B307B9-E196-4F76-BCD5-C3ABBDC79F6D}" destId="{E32558DF-2095-4177-AAE6-8ACCB8102066}" srcOrd="1" destOrd="0" presId="urn:microsoft.com/office/officeart/2005/8/layout/hierarchy1#8"/>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7C428EF-A8CC-4734-94DB-0691AE1434B0}">
      <dsp:nvSpPr>
        <dsp:cNvPr id="0" name=""/>
        <dsp:cNvSpPr/>
      </dsp:nvSpPr>
      <dsp:spPr>
        <a:xfrm>
          <a:off x="7658978" y="2871192"/>
          <a:ext cx="979216" cy="466017"/>
        </a:xfrm>
        <a:custGeom>
          <a:avLst/>
          <a:gdLst/>
          <a:ahLst/>
          <a:cxnLst/>
          <a:rect l="0" t="0" r="0" b="0"/>
          <a:pathLst>
            <a:path>
              <a:moveTo>
                <a:pt x="0" y="0"/>
              </a:moveTo>
              <a:lnTo>
                <a:pt x="0" y="317577"/>
              </a:lnTo>
              <a:lnTo>
                <a:pt x="979216" y="317577"/>
              </a:lnTo>
              <a:lnTo>
                <a:pt x="979216" y="466017"/>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6133835-CF8D-45FF-9801-E6320632B5CE}">
      <dsp:nvSpPr>
        <dsp:cNvPr id="0" name=""/>
        <dsp:cNvSpPr/>
      </dsp:nvSpPr>
      <dsp:spPr>
        <a:xfrm>
          <a:off x="6679762" y="2871192"/>
          <a:ext cx="979216" cy="466017"/>
        </a:xfrm>
        <a:custGeom>
          <a:avLst/>
          <a:gdLst/>
          <a:ahLst/>
          <a:cxnLst/>
          <a:rect l="0" t="0" r="0" b="0"/>
          <a:pathLst>
            <a:path>
              <a:moveTo>
                <a:pt x="979216" y="0"/>
              </a:moveTo>
              <a:lnTo>
                <a:pt x="979216" y="317577"/>
              </a:lnTo>
              <a:lnTo>
                <a:pt x="0" y="317577"/>
              </a:lnTo>
              <a:lnTo>
                <a:pt x="0" y="466017"/>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3D0897A-459B-4790-9274-D1D009282CD4}">
      <dsp:nvSpPr>
        <dsp:cNvPr id="0" name=""/>
        <dsp:cNvSpPr/>
      </dsp:nvSpPr>
      <dsp:spPr>
        <a:xfrm>
          <a:off x="5046328" y="1292055"/>
          <a:ext cx="2612650" cy="561642"/>
        </a:xfrm>
        <a:custGeom>
          <a:avLst/>
          <a:gdLst/>
          <a:ahLst/>
          <a:cxnLst/>
          <a:rect l="0" t="0" r="0" b="0"/>
          <a:pathLst>
            <a:path>
              <a:moveTo>
                <a:pt x="0" y="0"/>
              </a:moveTo>
              <a:lnTo>
                <a:pt x="0" y="413201"/>
              </a:lnTo>
              <a:lnTo>
                <a:pt x="2612650" y="413201"/>
              </a:lnTo>
              <a:lnTo>
                <a:pt x="2612650" y="561642"/>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849966D-0891-4538-9D80-10651AD781EE}">
      <dsp:nvSpPr>
        <dsp:cNvPr id="0" name=""/>
        <dsp:cNvSpPr/>
      </dsp:nvSpPr>
      <dsp:spPr>
        <a:xfrm>
          <a:off x="2762897" y="2871192"/>
          <a:ext cx="1958432" cy="466017"/>
        </a:xfrm>
        <a:custGeom>
          <a:avLst/>
          <a:gdLst/>
          <a:ahLst/>
          <a:cxnLst/>
          <a:rect l="0" t="0" r="0" b="0"/>
          <a:pathLst>
            <a:path>
              <a:moveTo>
                <a:pt x="0" y="0"/>
              </a:moveTo>
              <a:lnTo>
                <a:pt x="0" y="317577"/>
              </a:lnTo>
              <a:lnTo>
                <a:pt x="1958432" y="317577"/>
              </a:lnTo>
              <a:lnTo>
                <a:pt x="1958432" y="466017"/>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F2A4C9F-EC28-413F-A563-CE1477E86F36}">
      <dsp:nvSpPr>
        <dsp:cNvPr id="0" name=""/>
        <dsp:cNvSpPr/>
      </dsp:nvSpPr>
      <dsp:spPr>
        <a:xfrm>
          <a:off x="2717177" y="2871192"/>
          <a:ext cx="91440" cy="466017"/>
        </a:xfrm>
        <a:custGeom>
          <a:avLst/>
          <a:gdLst/>
          <a:ahLst/>
          <a:cxnLst/>
          <a:rect l="0" t="0" r="0" b="0"/>
          <a:pathLst>
            <a:path>
              <a:moveTo>
                <a:pt x="45720" y="0"/>
              </a:moveTo>
              <a:lnTo>
                <a:pt x="45720" y="466017"/>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42A9A81-47C5-4A67-9BBD-6166E09A23E7}">
      <dsp:nvSpPr>
        <dsp:cNvPr id="0" name=""/>
        <dsp:cNvSpPr/>
      </dsp:nvSpPr>
      <dsp:spPr>
        <a:xfrm>
          <a:off x="804465" y="2871192"/>
          <a:ext cx="1958432" cy="466017"/>
        </a:xfrm>
        <a:custGeom>
          <a:avLst/>
          <a:gdLst/>
          <a:ahLst/>
          <a:cxnLst/>
          <a:rect l="0" t="0" r="0" b="0"/>
          <a:pathLst>
            <a:path>
              <a:moveTo>
                <a:pt x="1958432" y="0"/>
              </a:moveTo>
              <a:lnTo>
                <a:pt x="1958432" y="317577"/>
              </a:lnTo>
              <a:lnTo>
                <a:pt x="0" y="317577"/>
              </a:lnTo>
              <a:lnTo>
                <a:pt x="0" y="466017"/>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5E3C3B1-5072-4F14-83A4-76BED92967B8}">
      <dsp:nvSpPr>
        <dsp:cNvPr id="0" name=""/>
        <dsp:cNvSpPr/>
      </dsp:nvSpPr>
      <dsp:spPr>
        <a:xfrm>
          <a:off x="2762897" y="1292055"/>
          <a:ext cx="2283430" cy="561642"/>
        </a:xfrm>
        <a:custGeom>
          <a:avLst/>
          <a:gdLst/>
          <a:ahLst/>
          <a:cxnLst/>
          <a:rect l="0" t="0" r="0" b="0"/>
          <a:pathLst>
            <a:path>
              <a:moveTo>
                <a:pt x="2283430" y="0"/>
              </a:moveTo>
              <a:lnTo>
                <a:pt x="2283430" y="413201"/>
              </a:lnTo>
              <a:lnTo>
                <a:pt x="0" y="413201"/>
              </a:lnTo>
              <a:lnTo>
                <a:pt x="0" y="561642"/>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F31DFE1-9878-4675-BEAC-07A2BF1F6D60}">
      <dsp:nvSpPr>
        <dsp:cNvPr id="0" name=""/>
        <dsp:cNvSpPr/>
      </dsp:nvSpPr>
      <dsp:spPr>
        <a:xfrm>
          <a:off x="4245151" y="274560"/>
          <a:ext cx="1602353" cy="101749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86DB1CF-127A-459E-BA03-76501A5807C7}">
      <dsp:nvSpPr>
        <dsp:cNvPr id="0" name=""/>
        <dsp:cNvSpPr/>
      </dsp:nvSpPr>
      <dsp:spPr>
        <a:xfrm>
          <a:off x="4423190" y="443698"/>
          <a:ext cx="1602353" cy="1017494"/>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lvl="0" algn="ctr" defTabSz="1066800">
            <a:lnSpc>
              <a:spcPct val="100000"/>
            </a:lnSpc>
            <a:spcBef>
              <a:spcPct val="0"/>
            </a:spcBef>
            <a:spcAft>
              <a:spcPct val="35000"/>
            </a:spcAft>
          </a:pPr>
          <a:r>
            <a:rPr lang="zh-CN" altLang="en-US" sz="2400" b="1" kern="1200"/>
            <a:t>电能  </a:t>
          </a:r>
        </a:p>
        <a:p>
          <a:pPr lvl="0" algn="ctr" defTabSz="1066800">
            <a:lnSpc>
              <a:spcPct val="100000"/>
            </a:lnSpc>
            <a:spcBef>
              <a:spcPct val="0"/>
            </a:spcBef>
            <a:spcAft>
              <a:spcPct val="35000"/>
            </a:spcAft>
          </a:pPr>
          <a:r>
            <a:rPr lang="zh-CN" altLang="en-US" sz="2400" b="1" kern="1200"/>
            <a:t>电功</a:t>
          </a:r>
        </a:p>
      </dsp:txBody>
      <dsp:txXfrm>
        <a:off x="4452991" y="473499"/>
        <a:ext cx="1542751" cy="957892"/>
      </dsp:txXfrm>
    </dsp:sp>
    <dsp:sp modelId="{F34CF80D-7301-4A40-9127-814F2E3BC444}">
      <dsp:nvSpPr>
        <dsp:cNvPr id="0" name=""/>
        <dsp:cNvSpPr/>
      </dsp:nvSpPr>
      <dsp:spPr>
        <a:xfrm>
          <a:off x="1961720" y="1853697"/>
          <a:ext cx="1602353" cy="101749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A8B838F-C874-412E-A80E-43C51E450414}">
      <dsp:nvSpPr>
        <dsp:cNvPr id="0" name=""/>
        <dsp:cNvSpPr/>
      </dsp:nvSpPr>
      <dsp:spPr>
        <a:xfrm>
          <a:off x="2139759" y="2022834"/>
          <a:ext cx="1602353" cy="1017494"/>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7630" tIns="87630" rIns="87630" bIns="87630" numCol="1" spcCol="1270" anchor="ctr" anchorCtr="0">
          <a:noAutofit/>
        </a:bodyPr>
        <a:lstStyle/>
        <a:p>
          <a:pPr lvl="0" algn="ctr" defTabSz="1022350">
            <a:lnSpc>
              <a:spcPct val="100000"/>
            </a:lnSpc>
            <a:spcBef>
              <a:spcPct val="0"/>
            </a:spcBef>
            <a:spcAft>
              <a:spcPct val="35000"/>
            </a:spcAft>
          </a:pPr>
          <a:r>
            <a:rPr lang="zh-CN" sz="2300" b="1" kern="1200"/>
            <a:t>电能</a:t>
          </a:r>
        </a:p>
      </dsp:txBody>
      <dsp:txXfrm>
        <a:off x="2169560" y="2052635"/>
        <a:ext cx="1542751" cy="957892"/>
      </dsp:txXfrm>
    </dsp:sp>
    <dsp:sp modelId="{45411415-D009-4CC6-981C-105B72C29C10}">
      <dsp:nvSpPr>
        <dsp:cNvPr id="0" name=""/>
        <dsp:cNvSpPr/>
      </dsp:nvSpPr>
      <dsp:spPr>
        <a:xfrm>
          <a:off x="3288" y="3337210"/>
          <a:ext cx="1602353" cy="101749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3059BD4-D478-4979-B82B-4D3767ED4C72}">
      <dsp:nvSpPr>
        <dsp:cNvPr id="0" name=""/>
        <dsp:cNvSpPr/>
      </dsp:nvSpPr>
      <dsp:spPr>
        <a:xfrm>
          <a:off x="181327" y="3506347"/>
          <a:ext cx="1602353" cy="1017494"/>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7630" tIns="87630" rIns="87630" bIns="87630" numCol="1" spcCol="1270" anchor="ctr" anchorCtr="0">
          <a:noAutofit/>
        </a:bodyPr>
        <a:lstStyle/>
        <a:p>
          <a:pPr lvl="0" algn="ctr" defTabSz="1022350">
            <a:lnSpc>
              <a:spcPct val="100000"/>
            </a:lnSpc>
            <a:spcBef>
              <a:spcPct val="0"/>
            </a:spcBef>
            <a:spcAft>
              <a:spcPct val="35000"/>
            </a:spcAft>
          </a:pPr>
          <a:r>
            <a:rPr lang="zh-CN" sz="2300" b="1" kern="1200"/>
            <a:t>电能的来源</a:t>
          </a:r>
        </a:p>
      </dsp:txBody>
      <dsp:txXfrm>
        <a:off x="211128" y="3536148"/>
        <a:ext cx="1542751" cy="957892"/>
      </dsp:txXfrm>
    </dsp:sp>
    <dsp:sp modelId="{83C01A9B-0C9C-41EE-A80A-73F918B5DEB6}">
      <dsp:nvSpPr>
        <dsp:cNvPr id="0" name=""/>
        <dsp:cNvSpPr/>
      </dsp:nvSpPr>
      <dsp:spPr>
        <a:xfrm>
          <a:off x="1961720" y="3337210"/>
          <a:ext cx="1602353" cy="101749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1408415-08F5-4033-AFB0-17B91C4C5BF0}">
      <dsp:nvSpPr>
        <dsp:cNvPr id="0" name=""/>
        <dsp:cNvSpPr/>
      </dsp:nvSpPr>
      <dsp:spPr>
        <a:xfrm>
          <a:off x="2139759" y="3506347"/>
          <a:ext cx="1602353" cy="1017494"/>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7630" tIns="87630" rIns="87630" bIns="87630" numCol="1" spcCol="1270" anchor="ctr" anchorCtr="0">
          <a:noAutofit/>
        </a:bodyPr>
        <a:lstStyle/>
        <a:p>
          <a:pPr lvl="0" algn="ctr" defTabSz="1022350">
            <a:lnSpc>
              <a:spcPct val="100000"/>
            </a:lnSpc>
            <a:spcBef>
              <a:spcPct val="0"/>
            </a:spcBef>
            <a:spcAft>
              <a:spcPct val="35000"/>
            </a:spcAft>
          </a:pPr>
          <a:r>
            <a:rPr lang="zh-CN" sz="2300" b="1" kern="1200"/>
            <a:t>电能的单位与换算</a:t>
          </a:r>
        </a:p>
      </dsp:txBody>
      <dsp:txXfrm>
        <a:off x="2169560" y="3536148"/>
        <a:ext cx="1542751" cy="957892"/>
      </dsp:txXfrm>
    </dsp:sp>
    <dsp:sp modelId="{94AC2F2C-269E-482E-B30D-7330B0D02A86}">
      <dsp:nvSpPr>
        <dsp:cNvPr id="0" name=""/>
        <dsp:cNvSpPr/>
      </dsp:nvSpPr>
      <dsp:spPr>
        <a:xfrm>
          <a:off x="3920152" y="3337210"/>
          <a:ext cx="1602353" cy="101749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AB880E2-F7EB-490F-BCC4-9A37B420B6F2}">
      <dsp:nvSpPr>
        <dsp:cNvPr id="0" name=""/>
        <dsp:cNvSpPr/>
      </dsp:nvSpPr>
      <dsp:spPr>
        <a:xfrm>
          <a:off x="4098192" y="3506347"/>
          <a:ext cx="1602353" cy="1017494"/>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7630" tIns="87630" rIns="87630" bIns="87630" numCol="1" spcCol="1270" anchor="ctr" anchorCtr="0">
          <a:noAutofit/>
        </a:bodyPr>
        <a:lstStyle/>
        <a:p>
          <a:pPr lvl="0" algn="ctr" defTabSz="1022350">
            <a:lnSpc>
              <a:spcPct val="100000"/>
            </a:lnSpc>
            <a:spcBef>
              <a:spcPct val="0"/>
            </a:spcBef>
            <a:spcAft>
              <a:spcPct val="35000"/>
            </a:spcAft>
          </a:pPr>
          <a:r>
            <a:rPr lang="zh-CN" sz="2300" b="1" kern="1200"/>
            <a:t>电能的计量</a:t>
          </a:r>
          <a:r>
            <a:rPr lang="en-US" altLang="zh-CN" sz="2300" b="1" kern="1200"/>
            <a:t>-</a:t>
          </a:r>
          <a:r>
            <a:rPr lang="zh-CN" altLang="en-US" sz="2300" b="1" kern="1200"/>
            <a:t>电能表</a:t>
          </a:r>
        </a:p>
      </dsp:txBody>
      <dsp:txXfrm>
        <a:off x="4127993" y="3536148"/>
        <a:ext cx="1542751" cy="957892"/>
      </dsp:txXfrm>
    </dsp:sp>
    <dsp:sp modelId="{02A3E443-8F4F-4E70-A27C-77F4E93BC87B}">
      <dsp:nvSpPr>
        <dsp:cNvPr id="0" name=""/>
        <dsp:cNvSpPr/>
      </dsp:nvSpPr>
      <dsp:spPr>
        <a:xfrm>
          <a:off x="6857801" y="1853697"/>
          <a:ext cx="1602353" cy="101749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565CA45-D338-4C34-9626-97FCA85F7792}">
      <dsp:nvSpPr>
        <dsp:cNvPr id="0" name=""/>
        <dsp:cNvSpPr/>
      </dsp:nvSpPr>
      <dsp:spPr>
        <a:xfrm>
          <a:off x="7035840" y="2022834"/>
          <a:ext cx="1602353" cy="1017494"/>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7630" tIns="87630" rIns="87630" bIns="87630" numCol="1" spcCol="1270" anchor="ctr" anchorCtr="0">
          <a:noAutofit/>
        </a:bodyPr>
        <a:lstStyle/>
        <a:p>
          <a:pPr lvl="0" algn="ctr" defTabSz="1022350">
            <a:lnSpc>
              <a:spcPct val="100000"/>
            </a:lnSpc>
            <a:spcBef>
              <a:spcPct val="0"/>
            </a:spcBef>
            <a:spcAft>
              <a:spcPct val="35000"/>
            </a:spcAft>
          </a:pPr>
          <a:r>
            <a:rPr lang="zh-CN" sz="2300" b="1" kern="1200"/>
            <a:t>电功</a:t>
          </a:r>
        </a:p>
      </dsp:txBody>
      <dsp:txXfrm>
        <a:off x="7065641" y="2052635"/>
        <a:ext cx="1542751" cy="957892"/>
      </dsp:txXfrm>
    </dsp:sp>
    <dsp:sp modelId="{B14727E5-AA9D-4EF1-8BA3-295F8219C583}">
      <dsp:nvSpPr>
        <dsp:cNvPr id="0" name=""/>
        <dsp:cNvSpPr/>
      </dsp:nvSpPr>
      <dsp:spPr>
        <a:xfrm>
          <a:off x="5878585" y="3337210"/>
          <a:ext cx="1602353" cy="101749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6A65301-9435-44F3-9B63-302561F9C056}">
      <dsp:nvSpPr>
        <dsp:cNvPr id="0" name=""/>
        <dsp:cNvSpPr/>
      </dsp:nvSpPr>
      <dsp:spPr>
        <a:xfrm>
          <a:off x="6056624" y="3506347"/>
          <a:ext cx="1602353" cy="1017494"/>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7630" tIns="87630" rIns="87630" bIns="87630" numCol="1" spcCol="1270" anchor="ctr" anchorCtr="0">
          <a:noAutofit/>
        </a:bodyPr>
        <a:lstStyle/>
        <a:p>
          <a:pPr lvl="0" algn="ctr" defTabSz="1022350">
            <a:lnSpc>
              <a:spcPct val="100000"/>
            </a:lnSpc>
            <a:spcBef>
              <a:spcPct val="0"/>
            </a:spcBef>
            <a:spcAft>
              <a:spcPct val="35000"/>
            </a:spcAft>
          </a:pPr>
          <a:r>
            <a:rPr lang="zh-CN" sz="2300" b="1" kern="1200"/>
            <a:t>什么是电功</a:t>
          </a:r>
        </a:p>
      </dsp:txBody>
      <dsp:txXfrm>
        <a:off x="6086425" y="3536148"/>
        <a:ext cx="1542751" cy="957892"/>
      </dsp:txXfrm>
    </dsp:sp>
    <dsp:sp modelId="{40AA6A0C-389C-4766-B9AC-56A8C0007A20}">
      <dsp:nvSpPr>
        <dsp:cNvPr id="0" name=""/>
        <dsp:cNvSpPr/>
      </dsp:nvSpPr>
      <dsp:spPr>
        <a:xfrm>
          <a:off x="7837017" y="3337210"/>
          <a:ext cx="1602353" cy="101749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11313DA-1DCA-4F81-BE67-F268C0597AE7}">
      <dsp:nvSpPr>
        <dsp:cNvPr id="0" name=""/>
        <dsp:cNvSpPr/>
      </dsp:nvSpPr>
      <dsp:spPr>
        <a:xfrm>
          <a:off x="8015056" y="3506347"/>
          <a:ext cx="1602353" cy="1017494"/>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7630" tIns="87630" rIns="87630" bIns="87630" numCol="1" spcCol="1270" anchor="ctr" anchorCtr="0">
          <a:noAutofit/>
        </a:bodyPr>
        <a:lstStyle/>
        <a:p>
          <a:pPr lvl="0" algn="ctr" defTabSz="1022350">
            <a:lnSpc>
              <a:spcPct val="100000"/>
            </a:lnSpc>
            <a:spcBef>
              <a:spcPct val="0"/>
            </a:spcBef>
            <a:spcAft>
              <a:spcPct val="35000"/>
            </a:spcAft>
          </a:pPr>
          <a:r>
            <a:rPr lang="zh-CN" sz="2300" b="1" kern="1200"/>
            <a:t>电功的计算</a:t>
          </a:r>
        </a:p>
      </dsp:txBody>
      <dsp:txXfrm>
        <a:off x="8044857" y="3536148"/>
        <a:ext cx="1542751" cy="957892"/>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1#8">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rSet qsTypeId="urn:microsoft.com/office/officeart/2005/8/quickstyle/simple5"/>
        </dgm:pt>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srcNode" val="background"/>
                    <dgm:param type="dstNode" val="background2"/>
                    <dgm:param type="dim" val="1D"/>
                    <dgm:param type="endSty" val="noArr"/>
                    <dgm:param type="connRout" val="bend"/>
                    <dgm:param type="begPts" val="bCtr"/>
                    <dgm:param type="endPts" val="tCtr"/>
                    <dgm:param type="bendPt" val="end"/>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srcNode" val="background2"/>
                            <dgm:param type="dstNode" val="background3"/>
                            <dgm:param type="dim" val="1D"/>
                            <dgm:param type="endSty" val="noArr"/>
                            <dgm:param type="connRout" val="bend"/>
                            <dgm:param type="begPts" val="bCtr"/>
                            <dgm:param type="endPts" val="tCtr"/>
                            <dgm:param type="bendPt" val="end"/>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srcNode" val="background3"/>
                                        <dgm:param type="dstNode" val="background4"/>
                                        <dgm:param type="dim" val="1D"/>
                                        <dgm:param type="endSty" val="noArr"/>
                                        <dgm:param type="connRout" val="bend"/>
                                        <dgm:param type="begPts" val="bCtr"/>
                                        <dgm:param type="endPts" val="tCtr"/>
                                        <dgm:param type="bendPt" val="end"/>
                                      </dgm:alg>
                                    </dgm:if>
                                    <dgm:else name="Name26">
                                      <dgm:alg type="conn">
                                        <dgm:param type="srcNode" val="background4"/>
                                        <dgm:param type="dstNode" val="background4"/>
                                        <dgm:param type="dim" val="1D"/>
                                        <dgm:param type="endSty" val="noArr"/>
                                        <dgm:param type="connRout" val="bend"/>
                                        <dgm:param type="begPts" val="bCtr"/>
                                        <dgm:param type="endPts" val="tCtr"/>
                                        <dgm:param type="bendPt" val="end"/>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9">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rawings/_rels/vmlDrawing1.vml.rels><?xml version="1.0" encoding="UTF-8" standalone="yes"?>
<Relationships xmlns="http://schemas.openxmlformats.org/package/2006/relationships"><Relationship Id="rId2" Type="http://schemas.openxmlformats.org/officeDocument/2006/relationships/image" Target="../media/image30.wmf"/><Relationship Id="rId1" Type="http://schemas.openxmlformats.org/officeDocument/2006/relationships/image" Target="../media/image29.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9A52853-9B3C-4D6E-BD61-E2AB89643228}" type="datetimeFigureOut">
              <a:rPr lang="zh-CN" altLang="en-US" smtClean="0"/>
              <a:t>2021/8/27</a:t>
            </a:fld>
            <a:endParaRPr lang="zh-CN" altLang="en-US"/>
          </a:p>
        </p:txBody>
      </p:sp>
      <p:sp>
        <p:nvSpPr>
          <p:cNvPr id="4" name="幻灯片图像占位符 3"/>
          <p:cNvSpPr>
            <a:spLocks noGrp="1" noRot="1" noChangeAspect="1"/>
          </p:cNvSpPr>
          <p:nvPr>
            <p:ph type="sldImg" idx="2"/>
          </p:nvPr>
        </p:nvSpPr>
        <p:spPr>
          <a:xfrm>
            <a:off x="458788" y="685800"/>
            <a:ext cx="59404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36D9C7B-2691-4BCD-B350-0393ED736E81}" type="slidenum">
              <a:rPr lang="zh-CN" altLang="en-US" smtClean="0"/>
              <a:t>‹#›</a:t>
            </a:fld>
            <a:endParaRPr lang="zh-CN" altLang="en-US"/>
          </a:p>
        </p:txBody>
      </p:sp>
    </p:spTree>
    <p:extLst>
      <p:ext uri="{BB962C8B-B14F-4D97-AF65-F5344CB8AC3E}">
        <p14:creationId xmlns:p14="http://schemas.microsoft.com/office/powerpoint/2010/main" val="4104681659"/>
      </p:ext>
    </p:extLst>
  </p:cSld>
  <p:clrMap bg1="lt1" tx1="dk1" bg2="lt2" tx2="dk2" accent1="accent1" accent2="accent2" accent3="accent3" accent4="accent4" accent5="accent5" accent6="accent6" hlink="hlink" folHlink="folHlink"/>
  <p:notesStyle>
    <a:lvl1pPr marL="0" algn="l" defTabSz="1221273" rtl="0" eaLnBrk="1" latinLnBrk="0" hangingPunct="1">
      <a:defRPr sz="1600" kern="1200">
        <a:solidFill>
          <a:schemeClr val="tx1"/>
        </a:solidFill>
        <a:latin typeface="+mn-lt"/>
        <a:ea typeface="+mn-ea"/>
        <a:cs typeface="+mn-cs"/>
      </a:defRPr>
    </a:lvl1pPr>
    <a:lvl2pPr marL="610636" algn="l" defTabSz="1221273" rtl="0" eaLnBrk="1" latinLnBrk="0" hangingPunct="1">
      <a:defRPr sz="1600" kern="1200">
        <a:solidFill>
          <a:schemeClr val="tx1"/>
        </a:solidFill>
        <a:latin typeface="+mn-lt"/>
        <a:ea typeface="+mn-ea"/>
        <a:cs typeface="+mn-cs"/>
      </a:defRPr>
    </a:lvl2pPr>
    <a:lvl3pPr marL="1221273" algn="l" defTabSz="1221273" rtl="0" eaLnBrk="1" latinLnBrk="0" hangingPunct="1">
      <a:defRPr sz="1600" kern="1200">
        <a:solidFill>
          <a:schemeClr val="tx1"/>
        </a:solidFill>
        <a:latin typeface="+mn-lt"/>
        <a:ea typeface="+mn-ea"/>
        <a:cs typeface="+mn-cs"/>
      </a:defRPr>
    </a:lvl3pPr>
    <a:lvl4pPr marL="1831909" algn="l" defTabSz="1221273" rtl="0" eaLnBrk="1" latinLnBrk="0" hangingPunct="1">
      <a:defRPr sz="1600" kern="1200">
        <a:solidFill>
          <a:schemeClr val="tx1"/>
        </a:solidFill>
        <a:latin typeface="+mn-lt"/>
        <a:ea typeface="+mn-ea"/>
        <a:cs typeface="+mn-cs"/>
      </a:defRPr>
    </a:lvl4pPr>
    <a:lvl5pPr marL="2442545" algn="l" defTabSz="1221273" rtl="0" eaLnBrk="1" latinLnBrk="0" hangingPunct="1">
      <a:defRPr sz="1600" kern="1200">
        <a:solidFill>
          <a:schemeClr val="tx1"/>
        </a:solidFill>
        <a:latin typeface="+mn-lt"/>
        <a:ea typeface="+mn-ea"/>
        <a:cs typeface="+mn-cs"/>
      </a:defRPr>
    </a:lvl5pPr>
    <a:lvl6pPr marL="3053182" algn="l" defTabSz="1221273" rtl="0" eaLnBrk="1" latinLnBrk="0" hangingPunct="1">
      <a:defRPr sz="1600" kern="1200">
        <a:solidFill>
          <a:schemeClr val="tx1"/>
        </a:solidFill>
        <a:latin typeface="+mn-lt"/>
        <a:ea typeface="+mn-ea"/>
        <a:cs typeface="+mn-cs"/>
      </a:defRPr>
    </a:lvl6pPr>
    <a:lvl7pPr marL="3663818" algn="l" defTabSz="1221273" rtl="0" eaLnBrk="1" latinLnBrk="0" hangingPunct="1">
      <a:defRPr sz="1600" kern="1200">
        <a:solidFill>
          <a:schemeClr val="tx1"/>
        </a:solidFill>
        <a:latin typeface="+mn-lt"/>
        <a:ea typeface="+mn-ea"/>
        <a:cs typeface="+mn-cs"/>
      </a:defRPr>
    </a:lvl7pPr>
    <a:lvl8pPr marL="4274454" algn="l" defTabSz="1221273" rtl="0" eaLnBrk="1" latinLnBrk="0" hangingPunct="1">
      <a:defRPr sz="1600" kern="1200">
        <a:solidFill>
          <a:schemeClr val="tx1"/>
        </a:solidFill>
        <a:latin typeface="+mn-lt"/>
        <a:ea typeface="+mn-ea"/>
        <a:cs typeface="+mn-cs"/>
      </a:defRPr>
    </a:lvl8pPr>
    <a:lvl9pPr marL="4885091" algn="l" defTabSz="1221273"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tags" Target="../tags/tag151.xml"/><Relationship Id="rId2" Type="http://schemas.openxmlformats.org/officeDocument/2006/relationships/tags" Target="../tags/tag150.xml"/><Relationship Id="rId1" Type="http://schemas.openxmlformats.org/officeDocument/2006/relationships/tags" Target="../tags/tag149.xml"/><Relationship Id="rId5" Type="http://schemas.openxmlformats.org/officeDocument/2006/relationships/slide" Target="../slides/slide11.xml"/><Relationship Id="rId4"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tags" Target="../tags/tag228.xml"/><Relationship Id="rId2" Type="http://schemas.openxmlformats.org/officeDocument/2006/relationships/tags" Target="../tags/tag227.xml"/><Relationship Id="rId1" Type="http://schemas.openxmlformats.org/officeDocument/2006/relationships/tags" Target="../tags/tag226.xml"/><Relationship Id="rId5" Type="http://schemas.openxmlformats.org/officeDocument/2006/relationships/slide" Target="../slides/slide12.xml"/><Relationship Id="rId4"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tags" Target="../tags/tag244.xml"/><Relationship Id="rId2" Type="http://schemas.openxmlformats.org/officeDocument/2006/relationships/tags" Target="../tags/tag243.xml"/><Relationship Id="rId1" Type="http://schemas.openxmlformats.org/officeDocument/2006/relationships/tags" Target="../tags/tag242.xml"/><Relationship Id="rId5" Type="http://schemas.openxmlformats.org/officeDocument/2006/relationships/slide" Target="../slides/slide13.xml"/><Relationship Id="rId4"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tags" Target="../tags/tag252.xml"/><Relationship Id="rId2" Type="http://schemas.openxmlformats.org/officeDocument/2006/relationships/tags" Target="../tags/tag251.xml"/><Relationship Id="rId1" Type="http://schemas.openxmlformats.org/officeDocument/2006/relationships/tags" Target="../tags/tag250.xml"/><Relationship Id="rId5" Type="http://schemas.openxmlformats.org/officeDocument/2006/relationships/slide" Target="../slides/slide14.xml"/><Relationship Id="rId4"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tags" Target="../tags/tag263.xml"/><Relationship Id="rId2" Type="http://schemas.openxmlformats.org/officeDocument/2006/relationships/tags" Target="../tags/tag262.xml"/><Relationship Id="rId1" Type="http://schemas.openxmlformats.org/officeDocument/2006/relationships/tags" Target="../tags/tag261.xml"/><Relationship Id="rId5" Type="http://schemas.openxmlformats.org/officeDocument/2006/relationships/slide" Target="../slides/slide15.xml"/><Relationship Id="rId4"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tags" Target="../tags/tag273.xml"/><Relationship Id="rId2" Type="http://schemas.openxmlformats.org/officeDocument/2006/relationships/tags" Target="../tags/tag272.xml"/><Relationship Id="rId1" Type="http://schemas.openxmlformats.org/officeDocument/2006/relationships/tags" Target="../tags/tag271.xml"/><Relationship Id="rId5" Type="http://schemas.openxmlformats.org/officeDocument/2006/relationships/slide" Target="../slides/slide16.xml"/><Relationship Id="rId4"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tags" Target="../tags/tag292.xml"/><Relationship Id="rId2" Type="http://schemas.openxmlformats.org/officeDocument/2006/relationships/tags" Target="../tags/tag291.xml"/><Relationship Id="rId1" Type="http://schemas.openxmlformats.org/officeDocument/2006/relationships/tags" Target="../tags/tag290.xml"/><Relationship Id="rId5" Type="http://schemas.openxmlformats.org/officeDocument/2006/relationships/slide" Target="../slides/slide17.xml"/><Relationship Id="rId4"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tags" Target="../tags/tag308.xml"/><Relationship Id="rId2" Type="http://schemas.openxmlformats.org/officeDocument/2006/relationships/tags" Target="../tags/tag307.xml"/><Relationship Id="rId1" Type="http://schemas.openxmlformats.org/officeDocument/2006/relationships/tags" Target="../tags/tag306.xml"/><Relationship Id="rId5" Type="http://schemas.openxmlformats.org/officeDocument/2006/relationships/slide" Target="../slides/slide18.xml"/><Relationship Id="rId4"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tags" Target="../tags/tag320.xml"/><Relationship Id="rId2" Type="http://schemas.openxmlformats.org/officeDocument/2006/relationships/tags" Target="../tags/tag319.xml"/><Relationship Id="rId1" Type="http://schemas.openxmlformats.org/officeDocument/2006/relationships/tags" Target="../tags/tag318.xml"/><Relationship Id="rId5" Type="http://schemas.openxmlformats.org/officeDocument/2006/relationships/slide" Target="../slides/slide19.xml"/><Relationship Id="rId4"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tags" Target="../tags/tag331.xml"/><Relationship Id="rId2" Type="http://schemas.openxmlformats.org/officeDocument/2006/relationships/tags" Target="../tags/tag330.xml"/><Relationship Id="rId1" Type="http://schemas.openxmlformats.org/officeDocument/2006/relationships/tags" Target="../tags/tag329.xml"/><Relationship Id="rId5" Type="http://schemas.openxmlformats.org/officeDocument/2006/relationships/slide" Target="../slides/slide20.xml"/><Relationship Id="rId4"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tags" Target="../tags/tag25.xml"/><Relationship Id="rId2" Type="http://schemas.openxmlformats.org/officeDocument/2006/relationships/tags" Target="../tags/tag24.xml"/><Relationship Id="rId1" Type="http://schemas.openxmlformats.org/officeDocument/2006/relationships/tags" Target="../tags/tag23.xml"/><Relationship Id="rId5" Type="http://schemas.openxmlformats.org/officeDocument/2006/relationships/slide" Target="../slides/slide3.xml"/><Relationship Id="rId4"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tags" Target="../tags/tag340.xml"/><Relationship Id="rId2" Type="http://schemas.openxmlformats.org/officeDocument/2006/relationships/tags" Target="../tags/tag339.xml"/><Relationship Id="rId1" Type="http://schemas.openxmlformats.org/officeDocument/2006/relationships/tags" Target="../tags/tag338.xml"/><Relationship Id="rId5" Type="http://schemas.openxmlformats.org/officeDocument/2006/relationships/slide" Target="../slides/slide21.xml"/><Relationship Id="rId4"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tags" Target="../tags/tag349.xml"/><Relationship Id="rId2" Type="http://schemas.openxmlformats.org/officeDocument/2006/relationships/tags" Target="../tags/tag348.xml"/><Relationship Id="rId1" Type="http://schemas.openxmlformats.org/officeDocument/2006/relationships/tags" Target="../tags/tag347.xml"/><Relationship Id="rId5" Type="http://schemas.openxmlformats.org/officeDocument/2006/relationships/slide" Target="../slides/slide22.xml"/><Relationship Id="rId4"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tags" Target="../tags/tag359.xml"/><Relationship Id="rId2" Type="http://schemas.openxmlformats.org/officeDocument/2006/relationships/tags" Target="../tags/tag358.xml"/><Relationship Id="rId1" Type="http://schemas.openxmlformats.org/officeDocument/2006/relationships/tags" Target="../tags/tag357.xml"/><Relationship Id="rId5" Type="http://schemas.openxmlformats.org/officeDocument/2006/relationships/slide" Target="../slides/slide23.xml"/><Relationship Id="rId4"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tags" Target="../tags/tag370.xml"/><Relationship Id="rId2" Type="http://schemas.openxmlformats.org/officeDocument/2006/relationships/tags" Target="../tags/tag369.xml"/><Relationship Id="rId1" Type="http://schemas.openxmlformats.org/officeDocument/2006/relationships/tags" Target="../tags/tag368.xml"/><Relationship Id="rId5" Type="http://schemas.openxmlformats.org/officeDocument/2006/relationships/slide" Target="../slides/slide24.xml"/><Relationship Id="rId4"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tags" Target="../tags/tag380.xml"/><Relationship Id="rId2" Type="http://schemas.openxmlformats.org/officeDocument/2006/relationships/tags" Target="../tags/tag379.xml"/><Relationship Id="rId1" Type="http://schemas.openxmlformats.org/officeDocument/2006/relationships/tags" Target="../tags/tag378.xml"/><Relationship Id="rId5" Type="http://schemas.openxmlformats.org/officeDocument/2006/relationships/slide" Target="../slides/slide25.xml"/><Relationship Id="rId4"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tags" Target="../tags/tag390.xml"/><Relationship Id="rId2" Type="http://schemas.openxmlformats.org/officeDocument/2006/relationships/tags" Target="../tags/tag389.xml"/><Relationship Id="rId1" Type="http://schemas.openxmlformats.org/officeDocument/2006/relationships/tags" Target="../tags/tag388.xml"/><Relationship Id="rId5" Type="http://schemas.openxmlformats.org/officeDocument/2006/relationships/slide" Target="../slides/slide26.xml"/><Relationship Id="rId4"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tags" Target="../tags/tag399.xml"/><Relationship Id="rId2" Type="http://schemas.openxmlformats.org/officeDocument/2006/relationships/tags" Target="../tags/tag398.xml"/><Relationship Id="rId1" Type="http://schemas.openxmlformats.org/officeDocument/2006/relationships/tags" Target="../tags/tag397.xml"/><Relationship Id="rId5" Type="http://schemas.openxmlformats.org/officeDocument/2006/relationships/slide" Target="../slides/slide27.xml"/><Relationship Id="rId4"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tags" Target="../tags/tag409.xml"/><Relationship Id="rId2" Type="http://schemas.openxmlformats.org/officeDocument/2006/relationships/tags" Target="../tags/tag408.xml"/><Relationship Id="rId1" Type="http://schemas.openxmlformats.org/officeDocument/2006/relationships/tags" Target="../tags/tag407.xml"/><Relationship Id="rId5" Type="http://schemas.openxmlformats.org/officeDocument/2006/relationships/slide" Target="../slides/slide28.xml"/><Relationship Id="rId4"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tags" Target="../tags/tag415.xml"/><Relationship Id="rId2" Type="http://schemas.openxmlformats.org/officeDocument/2006/relationships/tags" Target="../tags/tag414.xml"/><Relationship Id="rId1" Type="http://schemas.openxmlformats.org/officeDocument/2006/relationships/tags" Target="../tags/tag413.xml"/><Relationship Id="rId5" Type="http://schemas.openxmlformats.org/officeDocument/2006/relationships/slide" Target="../slides/slide29.xml"/><Relationship Id="rId4"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3" Type="http://schemas.openxmlformats.org/officeDocument/2006/relationships/tags" Target="../tags/tag422.xml"/><Relationship Id="rId2" Type="http://schemas.openxmlformats.org/officeDocument/2006/relationships/tags" Target="../tags/tag421.xml"/><Relationship Id="rId1" Type="http://schemas.openxmlformats.org/officeDocument/2006/relationships/tags" Target="../tags/tag420.xml"/><Relationship Id="rId5" Type="http://schemas.openxmlformats.org/officeDocument/2006/relationships/slide" Target="../slides/slide30.xml"/><Relationship Id="rId4"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tags" Target="../tags/tag40.xml"/><Relationship Id="rId2" Type="http://schemas.openxmlformats.org/officeDocument/2006/relationships/tags" Target="../tags/tag39.xml"/><Relationship Id="rId1" Type="http://schemas.openxmlformats.org/officeDocument/2006/relationships/tags" Target="../tags/tag38.xml"/><Relationship Id="rId5" Type="http://schemas.openxmlformats.org/officeDocument/2006/relationships/slide" Target="../slides/slide4.xml"/><Relationship Id="rId4"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3" Type="http://schemas.openxmlformats.org/officeDocument/2006/relationships/tags" Target="../tags/tag429.xml"/><Relationship Id="rId2" Type="http://schemas.openxmlformats.org/officeDocument/2006/relationships/tags" Target="../tags/tag428.xml"/><Relationship Id="rId1" Type="http://schemas.openxmlformats.org/officeDocument/2006/relationships/tags" Target="../tags/tag427.xml"/><Relationship Id="rId5" Type="http://schemas.openxmlformats.org/officeDocument/2006/relationships/slide" Target="../slides/slide31.xml"/><Relationship Id="rId4"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3" Type="http://schemas.openxmlformats.org/officeDocument/2006/relationships/tags" Target="../tags/tag455.xml"/><Relationship Id="rId2" Type="http://schemas.openxmlformats.org/officeDocument/2006/relationships/tags" Target="../tags/tag454.xml"/><Relationship Id="rId1" Type="http://schemas.openxmlformats.org/officeDocument/2006/relationships/tags" Target="../tags/tag453.xml"/><Relationship Id="rId5" Type="http://schemas.openxmlformats.org/officeDocument/2006/relationships/slide" Target="../slides/slide32.xml"/><Relationship Id="rId4"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tags" Target="../tags/tag78.xml"/><Relationship Id="rId2" Type="http://schemas.openxmlformats.org/officeDocument/2006/relationships/tags" Target="../tags/tag77.xml"/><Relationship Id="rId1" Type="http://schemas.openxmlformats.org/officeDocument/2006/relationships/tags" Target="../tags/tag76.xml"/><Relationship Id="rId5" Type="http://schemas.openxmlformats.org/officeDocument/2006/relationships/slide" Target="../slides/slide5.xml"/><Relationship Id="rId4"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tags" Target="../tags/tag84.xml"/><Relationship Id="rId2" Type="http://schemas.openxmlformats.org/officeDocument/2006/relationships/tags" Target="../tags/tag83.xml"/><Relationship Id="rId1" Type="http://schemas.openxmlformats.org/officeDocument/2006/relationships/tags" Target="../tags/tag82.xml"/><Relationship Id="rId5" Type="http://schemas.openxmlformats.org/officeDocument/2006/relationships/slide" Target="../slides/slide6.xml"/><Relationship Id="rId4"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tags" Target="../tags/tag97.xml"/><Relationship Id="rId2" Type="http://schemas.openxmlformats.org/officeDocument/2006/relationships/tags" Target="../tags/tag96.xml"/><Relationship Id="rId1" Type="http://schemas.openxmlformats.org/officeDocument/2006/relationships/tags" Target="../tags/tag95.xml"/><Relationship Id="rId5" Type="http://schemas.openxmlformats.org/officeDocument/2006/relationships/slide" Target="../slides/slide7.xml"/><Relationship Id="rId4"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tags" Target="../tags/tag106.xml"/><Relationship Id="rId2" Type="http://schemas.openxmlformats.org/officeDocument/2006/relationships/tags" Target="../tags/tag105.xml"/><Relationship Id="rId1" Type="http://schemas.openxmlformats.org/officeDocument/2006/relationships/tags" Target="../tags/tag104.xml"/><Relationship Id="rId5" Type="http://schemas.openxmlformats.org/officeDocument/2006/relationships/slide" Target="../slides/slide8.xml"/><Relationship Id="rId4"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tags" Target="../tags/tag116.xml"/><Relationship Id="rId2" Type="http://schemas.openxmlformats.org/officeDocument/2006/relationships/tags" Target="../tags/tag115.xml"/><Relationship Id="rId1" Type="http://schemas.openxmlformats.org/officeDocument/2006/relationships/tags" Target="../tags/tag114.xml"/><Relationship Id="rId5" Type="http://schemas.openxmlformats.org/officeDocument/2006/relationships/slide" Target="../slides/slide9.xml"/><Relationship Id="rId4"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tags" Target="../tags/tag142.xml"/><Relationship Id="rId2" Type="http://schemas.openxmlformats.org/officeDocument/2006/relationships/tags" Target="../tags/tag141.xml"/><Relationship Id="rId1" Type="http://schemas.openxmlformats.org/officeDocument/2006/relationships/tags" Target="../tags/tag140.xml"/><Relationship Id="rId5" Type="http://schemas.openxmlformats.org/officeDocument/2006/relationships/slide" Target="../slides/slide10.xml"/><Relationship Id="rId4"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8788" y="685800"/>
            <a:ext cx="59404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4313FAE-BFF9-467C-9FAC-650000627638}" type="slidenum">
              <a:rPr lang="zh-CN" altLang="en-US" smtClean="0"/>
              <a:t>2</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11</a:t>
            </a:fld>
            <a:endParaRPr lang="zh-CN" altLang="en-US"/>
          </a:p>
        </p:txBody>
      </p:sp>
    </p:spTree>
    <p:extLst>
      <p:ext uri="{BB962C8B-B14F-4D97-AF65-F5344CB8AC3E}">
        <p14:creationId xmlns:p14="http://schemas.microsoft.com/office/powerpoint/2010/main" val="39124199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12</a:t>
            </a:fld>
            <a:endParaRPr lang="zh-CN" altLang="en-US"/>
          </a:p>
        </p:txBody>
      </p:sp>
    </p:spTree>
    <p:extLst>
      <p:ext uri="{BB962C8B-B14F-4D97-AF65-F5344CB8AC3E}">
        <p14:creationId xmlns:p14="http://schemas.microsoft.com/office/powerpoint/2010/main" val="42257531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13</a:t>
            </a:fld>
            <a:endParaRPr lang="zh-CN" altLang="en-US"/>
          </a:p>
        </p:txBody>
      </p:sp>
    </p:spTree>
    <p:extLst>
      <p:ext uri="{BB962C8B-B14F-4D97-AF65-F5344CB8AC3E}">
        <p14:creationId xmlns:p14="http://schemas.microsoft.com/office/powerpoint/2010/main" val="26304568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14</a:t>
            </a:fld>
            <a:endParaRPr lang="zh-CN" altLang="en-US"/>
          </a:p>
        </p:txBody>
      </p:sp>
    </p:spTree>
    <p:extLst>
      <p:ext uri="{BB962C8B-B14F-4D97-AF65-F5344CB8AC3E}">
        <p14:creationId xmlns:p14="http://schemas.microsoft.com/office/powerpoint/2010/main" val="14509910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15</a:t>
            </a:fld>
            <a:endParaRPr lang="zh-CN" altLang="en-US"/>
          </a:p>
        </p:txBody>
      </p:sp>
    </p:spTree>
    <p:extLst>
      <p:ext uri="{BB962C8B-B14F-4D97-AF65-F5344CB8AC3E}">
        <p14:creationId xmlns:p14="http://schemas.microsoft.com/office/powerpoint/2010/main" val="265101310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16</a:t>
            </a:fld>
            <a:endParaRPr lang="zh-CN" altLang="en-US"/>
          </a:p>
        </p:txBody>
      </p:sp>
    </p:spTree>
    <p:extLst>
      <p:ext uri="{BB962C8B-B14F-4D97-AF65-F5344CB8AC3E}">
        <p14:creationId xmlns:p14="http://schemas.microsoft.com/office/powerpoint/2010/main" val="253673489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17</a:t>
            </a:fld>
            <a:endParaRPr lang="zh-CN" altLang="en-US"/>
          </a:p>
        </p:txBody>
      </p:sp>
    </p:spTree>
    <p:extLst>
      <p:ext uri="{BB962C8B-B14F-4D97-AF65-F5344CB8AC3E}">
        <p14:creationId xmlns:p14="http://schemas.microsoft.com/office/powerpoint/2010/main" val="174065301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18</a:t>
            </a:fld>
            <a:endParaRPr lang="zh-CN" altLang="en-US"/>
          </a:p>
        </p:txBody>
      </p:sp>
    </p:spTree>
    <p:extLst>
      <p:ext uri="{BB962C8B-B14F-4D97-AF65-F5344CB8AC3E}">
        <p14:creationId xmlns:p14="http://schemas.microsoft.com/office/powerpoint/2010/main" val="146693250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19</a:t>
            </a:fld>
            <a:endParaRPr lang="zh-CN" altLang="en-US"/>
          </a:p>
        </p:txBody>
      </p:sp>
    </p:spTree>
    <p:extLst>
      <p:ext uri="{BB962C8B-B14F-4D97-AF65-F5344CB8AC3E}">
        <p14:creationId xmlns:p14="http://schemas.microsoft.com/office/powerpoint/2010/main" val="345476260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20</a:t>
            </a:fld>
            <a:endParaRPr lang="zh-CN" altLang="en-US"/>
          </a:p>
        </p:txBody>
      </p:sp>
    </p:spTree>
    <p:extLst>
      <p:ext uri="{BB962C8B-B14F-4D97-AF65-F5344CB8AC3E}">
        <p14:creationId xmlns:p14="http://schemas.microsoft.com/office/powerpoint/2010/main" val="35003525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3</a:t>
            </a:fld>
            <a:endParaRPr lang="zh-CN" altLang="en-US"/>
          </a:p>
        </p:txBody>
      </p:sp>
    </p:spTree>
    <p:extLst>
      <p:ext uri="{BB962C8B-B14F-4D97-AF65-F5344CB8AC3E}">
        <p14:creationId xmlns:p14="http://schemas.microsoft.com/office/powerpoint/2010/main" val="49667583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21</a:t>
            </a:fld>
            <a:endParaRPr lang="zh-CN" altLang="en-US"/>
          </a:p>
        </p:txBody>
      </p:sp>
    </p:spTree>
    <p:extLst>
      <p:ext uri="{BB962C8B-B14F-4D97-AF65-F5344CB8AC3E}">
        <p14:creationId xmlns:p14="http://schemas.microsoft.com/office/powerpoint/2010/main" val="407835655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22</a:t>
            </a:fld>
            <a:endParaRPr lang="zh-CN" altLang="en-US"/>
          </a:p>
        </p:txBody>
      </p:sp>
    </p:spTree>
    <p:extLst>
      <p:ext uri="{BB962C8B-B14F-4D97-AF65-F5344CB8AC3E}">
        <p14:creationId xmlns:p14="http://schemas.microsoft.com/office/powerpoint/2010/main" val="222256530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23</a:t>
            </a:fld>
            <a:endParaRPr lang="zh-CN" altLang="en-US"/>
          </a:p>
        </p:txBody>
      </p:sp>
    </p:spTree>
    <p:extLst>
      <p:ext uri="{BB962C8B-B14F-4D97-AF65-F5344CB8AC3E}">
        <p14:creationId xmlns:p14="http://schemas.microsoft.com/office/powerpoint/2010/main" val="94437714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24</a:t>
            </a:fld>
            <a:endParaRPr lang="zh-CN" altLang="en-US"/>
          </a:p>
        </p:txBody>
      </p:sp>
    </p:spTree>
    <p:extLst>
      <p:ext uri="{BB962C8B-B14F-4D97-AF65-F5344CB8AC3E}">
        <p14:creationId xmlns:p14="http://schemas.microsoft.com/office/powerpoint/2010/main" val="380375374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25</a:t>
            </a:fld>
            <a:endParaRPr lang="zh-CN" altLang="en-US"/>
          </a:p>
        </p:txBody>
      </p:sp>
    </p:spTree>
    <p:extLst>
      <p:ext uri="{BB962C8B-B14F-4D97-AF65-F5344CB8AC3E}">
        <p14:creationId xmlns:p14="http://schemas.microsoft.com/office/powerpoint/2010/main" val="163988436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26</a:t>
            </a:fld>
            <a:endParaRPr lang="zh-CN" altLang="en-US"/>
          </a:p>
        </p:txBody>
      </p:sp>
    </p:spTree>
    <p:extLst>
      <p:ext uri="{BB962C8B-B14F-4D97-AF65-F5344CB8AC3E}">
        <p14:creationId xmlns:p14="http://schemas.microsoft.com/office/powerpoint/2010/main" val="275816075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27</a:t>
            </a:fld>
            <a:endParaRPr lang="zh-CN" altLang="en-US"/>
          </a:p>
        </p:txBody>
      </p:sp>
    </p:spTree>
    <p:extLst>
      <p:ext uri="{BB962C8B-B14F-4D97-AF65-F5344CB8AC3E}">
        <p14:creationId xmlns:p14="http://schemas.microsoft.com/office/powerpoint/2010/main" val="4175449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28</a:t>
            </a:fld>
            <a:endParaRPr lang="zh-CN" altLang="en-US"/>
          </a:p>
        </p:txBody>
      </p:sp>
    </p:spTree>
    <p:extLst>
      <p:ext uri="{BB962C8B-B14F-4D97-AF65-F5344CB8AC3E}">
        <p14:creationId xmlns:p14="http://schemas.microsoft.com/office/powerpoint/2010/main" val="229445668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29</a:t>
            </a:fld>
            <a:endParaRPr lang="zh-CN" altLang="en-US"/>
          </a:p>
        </p:txBody>
      </p:sp>
    </p:spTree>
    <p:extLst>
      <p:ext uri="{BB962C8B-B14F-4D97-AF65-F5344CB8AC3E}">
        <p14:creationId xmlns:p14="http://schemas.microsoft.com/office/powerpoint/2010/main" val="269959590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30</a:t>
            </a:fld>
            <a:endParaRPr lang="zh-CN" altLang="en-US"/>
          </a:p>
        </p:txBody>
      </p:sp>
    </p:spTree>
    <p:extLst>
      <p:ext uri="{BB962C8B-B14F-4D97-AF65-F5344CB8AC3E}">
        <p14:creationId xmlns:p14="http://schemas.microsoft.com/office/powerpoint/2010/main" val="10392343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4</a:t>
            </a:fld>
            <a:endParaRPr lang="zh-CN" altLang="en-US"/>
          </a:p>
        </p:txBody>
      </p:sp>
    </p:spTree>
    <p:extLst>
      <p:ext uri="{BB962C8B-B14F-4D97-AF65-F5344CB8AC3E}">
        <p14:creationId xmlns:p14="http://schemas.microsoft.com/office/powerpoint/2010/main" val="230127280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31</a:t>
            </a:fld>
            <a:endParaRPr lang="zh-CN" altLang="en-US"/>
          </a:p>
        </p:txBody>
      </p:sp>
    </p:spTree>
    <p:extLst>
      <p:ext uri="{BB962C8B-B14F-4D97-AF65-F5344CB8AC3E}">
        <p14:creationId xmlns:p14="http://schemas.microsoft.com/office/powerpoint/2010/main" val="142545472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32</a:t>
            </a:fld>
            <a:endParaRPr lang="zh-CN" altLang="en-US"/>
          </a:p>
        </p:txBody>
      </p:sp>
    </p:spTree>
    <p:extLst>
      <p:ext uri="{BB962C8B-B14F-4D97-AF65-F5344CB8AC3E}">
        <p14:creationId xmlns:p14="http://schemas.microsoft.com/office/powerpoint/2010/main" val="39766801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5</a:t>
            </a:fld>
            <a:endParaRPr lang="zh-CN" altLang="en-US"/>
          </a:p>
        </p:txBody>
      </p:sp>
    </p:spTree>
    <p:extLst>
      <p:ext uri="{BB962C8B-B14F-4D97-AF65-F5344CB8AC3E}">
        <p14:creationId xmlns:p14="http://schemas.microsoft.com/office/powerpoint/2010/main" val="6639057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6</a:t>
            </a:fld>
            <a:endParaRPr lang="zh-CN" altLang="en-US"/>
          </a:p>
        </p:txBody>
      </p:sp>
    </p:spTree>
    <p:extLst>
      <p:ext uri="{BB962C8B-B14F-4D97-AF65-F5344CB8AC3E}">
        <p14:creationId xmlns:p14="http://schemas.microsoft.com/office/powerpoint/2010/main" val="33374393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7</a:t>
            </a:fld>
            <a:endParaRPr lang="zh-CN" altLang="en-US"/>
          </a:p>
        </p:txBody>
      </p:sp>
    </p:spTree>
    <p:extLst>
      <p:ext uri="{BB962C8B-B14F-4D97-AF65-F5344CB8AC3E}">
        <p14:creationId xmlns:p14="http://schemas.microsoft.com/office/powerpoint/2010/main" val="39070781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8</a:t>
            </a:fld>
            <a:endParaRPr lang="zh-CN" altLang="en-US"/>
          </a:p>
        </p:txBody>
      </p:sp>
    </p:spTree>
    <p:extLst>
      <p:ext uri="{BB962C8B-B14F-4D97-AF65-F5344CB8AC3E}">
        <p14:creationId xmlns:p14="http://schemas.microsoft.com/office/powerpoint/2010/main" val="28114914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9</a:t>
            </a:fld>
            <a:endParaRPr lang="zh-CN" altLang="en-US"/>
          </a:p>
        </p:txBody>
      </p:sp>
    </p:spTree>
    <p:extLst>
      <p:ext uri="{BB962C8B-B14F-4D97-AF65-F5344CB8AC3E}">
        <p14:creationId xmlns:p14="http://schemas.microsoft.com/office/powerpoint/2010/main" val="19616256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10</a:t>
            </a:fld>
            <a:endParaRPr lang="zh-CN" altLang="en-US"/>
          </a:p>
        </p:txBody>
      </p:sp>
    </p:spTree>
    <p:extLst>
      <p:ext uri="{BB962C8B-B14F-4D97-AF65-F5344CB8AC3E}">
        <p14:creationId xmlns:p14="http://schemas.microsoft.com/office/powerpoint/2010/main" val="17757876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07376" y="2169878"/>
            <a:ext cx="10283587" cy="1497248"/>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14751" y="3958166"/>
            <a:ext cx="8468837" cy="1785056"/>
          </a:xfrm>
        </p:spPr>
        <p:txBody>
          <a:bodyPr/>
          <a:lstStyle>
            <a:lvl1pPr marL="0" indent="0" algn="ctr">
              <a:buNone/>
              <a:defRPr>
                <a:solidFill>
                  <a:schemeClr val="tx1">
                    <a:tint val="75000"/>
                  </a:schemeClr>
                </a:solidFill>
              </a:defRPr>
            </a:lvl1pPr>
            <a:lvl2pPr marL="610636" indent="0" algn="ctr">
              <a:buNone/>
              <a:defRPr>
                <a:solidFill>
                  <a:schemeClr val="tx1">
                    <a:tint val="75000"/>
                  </a:schemeClr>
                </a:solidFill>
              </a:defRPr>
            </a:lvl2pPr>
            <a:lvl3pPr marL="1221273" indent="0" algn="ctr">
              <a:buNone/>
              <a:defRPr>
                <a:solidFill>
                  <a:schemeClr val="tx1">
                    <a:tint val="75000"/>
                  </a:schemeClr>
                </a:solidFill>
              </a:defRPr>
            </a:lvl3pPr>
            <a:lvl4pPr marL="1831909" indent="0" algn="ctr">
              <a:buNone/>
              <a:defRPr>
                <a:solidFill>
                  <a:schemeClr val="tx1">
                    <a:tint val="75000"/>
                  </a:schemeClr>
                </a:solidFill>
              </a:defRPr>
            </a:lvl4pPr>
            <a:lvl5pPr marL="2442545" indent="0" algn="ctr">
              <a:buNone/>
              <a:defRPr>
                <a:solidFill>
                  <a:schemeClr val="tx1">
                    <a:tint val="75000"/>
                  </a:schemeClr>
                </a:solidFill>
              </a:defRPr>
            </a:lvl5pPr>
            <a:lvl6pPr marL="3053182" indent="0" algn="ctr">
              <a:buNone/>
              <a:defRPr>
                <a:solidFill>
                  <a:schemeClr val="tx1">
                    <a:tint val="75000"/>
                  </a:schemeClr>
                </a:solidFill>
              </a:defRPr>
            </a:lvl6pPr>
            <a:lvl7pPr marL="3663818" indent="0" algn="ctr">
              <a:buNone/>
              <a:defRPr>
                <a:solidFill>
                  <a:schemeClr val="tx1">
                    <a:tint val="75000"/>
                  </a:schemeClr>
                </a:solidFill>
              </a:defRPr>
            </a:lvl7pPr>
            <a:lvl8pPr marL="4274454" indent="0" algn="ctr">
              <a:buNone/>
              <a:defRPr>
                <a:solidFill>
                  <a:schemeClr val="tx1">
                    <a:tint val="75000"/>
                  </a:schemeClr>
                </a:solidFill>
              </a:defRPr>
            </a:lvl8pPr>
            <a:lvl9pPr marL="4885091"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2021/8/27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2021/8/27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71295" y="279725"/>
            <a:ext cx="2722126" cy="595988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4917" y="279725"/>
            <a:ext cx="7964739" cy="595988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2021/8/27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2021/8/27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55685" y="4488511"/>
            <a:ext cx="10283587" cy="1387298"/>
          </a:xfrm>
        </p:spPr>
        <p:txBody>
          <a:bodyPr anchor="t"/>
          <a:lstStyle>
            <a:lvl1pPr algn="l">
              <a:defRPr sz="53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55685" y="2960541"/>
            <a:ext cx="10283587" cy="1527968"/>
          </a:xfrm>
        </p:spPr>
        <p:txBody>
          <a:bodyPr anchor="b"/>
          <a:lstStyle>
            <a:lvl1pPr marL="0" indent="0">
              <a:buNone/>
              <a:defRPr sz="2700">
                <a:solidFill>
                  <a:schemeClr val="tx1">
                    <a:tint val="75000"/>
                  </a:schemeClr>
                </a:solidFill>
              </a:defRPr>
            </a:lvl1pPr>
            <a:lvl2pPr marL="610636" indent="0">
              <a:buNone/>
              <a:defRPr sz="2400">
                <a:solidFill>
                  <a:schemeClr val="tx1">
                    <a:tint val="75000"/>
                  </a:schemeClr>
                </a:solidFill>
              </a:defRPr>
            </a:lvl2pPr>
            <a:lvl3pPr marL="1221273" indent="0">
              <a:buNone/>
              <a:defRPr sz="2100">
                <a:solidFill>
                  <a:schemeClr val="tx1">
                    <a:tint val="75000"/>
                  </a:schemeClr>
                </a:solidFill>
              </a:defRPr>
            </a:lvl3pPr>
            <a:lvl4pPr marL="1831909" indent="0">
              <a:buNone/>
              <a:defRPr sz="1900">
                <a:solidFill>
                  <a:schemeClr val="tx1">
                    <a:tint val="75000"/>
                  </a:schemeClr>
                </a:solidFill>
              </a:defRPr>
            </a:lvl4pPr>
            <a:lvl5pPr marL="2442545" indent="0">
              <a:buNone/>
              <a:defRPr sz="1900">
                <a:solidFill>
                  <a:schemeClr val="tx1">
                    <a:tint val="75000"/>
                  </a:schemeClr>
                </a:solidFill>
              </a:defRPr>
            </a:lvl5pPr>
            <a:lvl6pPr marL="3053182" indent="0">
              <a:buNone/>
              <a:defRPr sz="1900">
                <a:solidFill>
                  <a:schemeClr val="tx1">
                    <a:tint val="75000"/>
                  </a:schemeClr>
                </a:solidFill>
              </a:defRPr>
            </a:lvl6pPr>
            <a:lvl7pPr marL="3663818" indent="0">
              <a:buNone/>
              <a:defRPr sz="1900">
                <a:solidFill>
                  <a:schemeClr val="tx1">
                    <a:tint val="75000"/>
                  </a:schemeClr>
                </a:solidFill>
              </a:defRPr>
            </a:lvl7pPr>
            <a:lvl8pPr marL="4274454" indent="0">
              <a:buNone/>
              <a:defRPr sz="1900">
                <a:solidFill>
                  <a:schemeClr val="tx1">
                    <a:tint val="75000"/>
                  </a:schemeClr>
                </a:solidFill>
              </a:defRPr>
            </a:lvl8pPr>
            <a:lvl9pPr marL="4885091" indent="0">
              <a:buNone/>
              <a:defRPr sz="19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2021/8/27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4917" y="1629835"/>
            <a:ext cx="5343433" cy="4609777"/>
          </a:xfr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49988" y="1629835"/>
            <a:ext cx="5343433" cy="4609777"/>
          </a:xfr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2021/8/27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4917" y="1563541"/>
            <a:ext cx="5345534" cy="651610"/>
          </a:xfrm>
        </p:spPr>
        <p:txBody>
          <a:bodyPr anchor="b"/>
          <a:lstStyle>
            <a:lvl1pPr marL="0" indent="0">
              <a:buNone/>
              <a:defRPr sz="3200" b="1"/>
            </a:lvl1pPr>
            <a:lvl2pPr marL="610636" indent="0">
              <a:buNone/>
              <a:defRPr sz="2700" b="1"/>
            </a:lvl2pPr>
            <a:lvl3pPr marL="1221273" indent="0">
              <a:buNone/>
              <a:defRPr sz="2400" b="1"/>
            </a:lvl3pPr>
            <a:lvl4pPr marL="1831909" indent="0">
              <a:buNone/>
              <a:defRPr sz="2100" b="1"/>
            </a:lvl4pPr>
            <a:lvl5pPr marL="2442545" indent="0">
              <a:buNone/>
              <a:defRPr sz="2100" b="1"/>
            </a:lvl5pPr>
            <a:lvl6pPr marL="3053182" indent="0">
              <a:buNone/>
              <a:defRPr sz="2100" b="1"/>
            </a:lvl6pPr>
            <a:lvl7pPr marL="3663818" indent="0">
              <a:buNone/>
              <a:defRPr sz="2100" b="1"/>
            </a:lvl7pPr>
            <a:lvl8pPr marL="4274454" indent="0">
              <a:buNone/>
              <a:defRPr sz="2100" b="1"/>
            </a:lvl8pPr>
            <a:lvl9pPr marL="4885091" indent="0">
              <a:buNone/>
              <a:defRPr sz="2100" b="1"/>
            </a:lvl9pPr>
          </a:lstStyle>
          <a:p>
            <a:pPr lvl="0"/>
            <a:r>
              <a:rPr lang="zh-CN" altLang="en-US" smtClean="0"/>
              <a:t>单击此处编辑母版文本样式</a:t>
            </a:r>
          </a:p>
        </p:txBody>
      </p:sp>
      <p:sp>
        <p:nvSpPr>
          <p:cNvPr id="4" name="内容占位符 3"/>
          <p:cNvSpPr>
            <a:spLocks noGrp="1"/>
          </p:cNvSpPr>
          <p:nvPr>
            <p:ph sz="half" idx="2"/>
          </p:nvPr>
        </p:nvSpPr>
        <p:spPr>
          <a:xfrm>
            <a:off x="604917" y="2215150"/>
            <a:ext cx="5345534" cy="4024460"/>
          </a:xfr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45790" y="1563541"/>
            <a:ext cx="5347633" cy="651610"/>
          </a:xfrm>
        </p:spPr>
        <p:txBody>
          <a:bodyPr anchor="b"/>
          <a:lstStyle>
            <a:lvl1pPr marL="0" indent="0">
              <a:buNone/>
              <a:defRPr sz="3200" b="1"/>
            </a:lvl1pPr>
            <a:lvl2pPr marL="610636" indent="0">
              <a:buNone/>
              <a:defRPr sz="2700" b="1"/>
            </a:lvl2pPr>
            <a:lvl3pPr marL="1221273" indent="0">
              <a:buNone/>
              <a:defRPr sz="2400" b="1"/>
            </a:lvl3pPr>
            <a:lvl4pPr marL="1831909" indent="0">
              <a:buNone/>
              <a:defRPr sz="2100" b="1"/>
            </a:lvl4pPr>
            <a:lvl5pPr marL="2442545" indent="0">
              <a:buNone/>
              <a:defRPr sz="2100" b="1"/>
            </a:lvl5pPr>
            <a:lvl6pPr marL="3053182" indent="0">
              <a:buNone/>
              <a:defRPr sz="2100" b="1"/>
            </a:lvl6pPr>
            <a:lvl7pPr marL="3663818" indent="0">
              <a:buNone/>
              <a:defRPr sz="2100" b="1"/>
            </a:lvl7pPr>
            <a:lvl8pPr marL="4274454" indent="0">
              <a:buNone/>
              <a:defRPr sz="2100" b="1"/>
            </a:lvl8pPr>
            <a:lvl9pPr marL="4885091" indent="0">
              <a:buNone/>
              <a:defRPr sz="2100" b="1"/>
            </a:lvl9pPr>
          </a:lstStyle>
          <a:p>
            <a:pPr lvl="0"/>
            <a:r>
              <a:rPr lang="zh-CN" altLang="en-US" smtClean="0"/>
              <a:t>单击此处编辑母版文本样式</a:t>
            </a:r>
          </a:p>
        </p:txBody>
      </p:sp>
      <p:sp>
        <p:nvSpPr>
          <p:cNvPr id="6" name="内容占位符 5"/>
          <p:cNvSpPr>
            <a:spLocks noGrp="1"/>
          </p:cNvSpPr>
          <p:nvPr>
            <p:ph sz="quarter" idx="4"/>
          </p:nvPr>
        </p:nvSpPr>
        <p:spPr>
          <a:xfrm>
            <a:off x="6145790" y="2215150"/>
            <a:ext cx="5347633" cy="4024460"/>
          </a:xfr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2021/8/27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2021/8/27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2021/8/27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4919" y="278106"/>
            <a:ext cx="3980270" cy="1183570"/>
          </a:xfrm>
        </p:spPr>
        <p:txBody>
          <a:bodyPr anchor="b"/>
          <a:lstStyle>
            <a:lvl1pPr algn="l">
              <a:defRPr sz="27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30114" y="278108"/>
            <a:ext cx="6763307" cy="5961504"/>
          </a:xfr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4919" y="1461678"/>
            <a:ext cx="3980270" cy="4777934"/>
          </a:xfrm>
        </p:spPr>
        <p:txBody>
          <a:bodyPr/>
          <a:lstStyle>
            <a:lvl1pPr marL="0" indent="0">
              <a:buNone/>
              <a:defRPr sz="1900"/>
            </a:lvl1pPr>
            <a:lvl2pPr marL="610636" indent="0">
              <a:buNone/>
              <a:defRPr sz="1600"/>
            </a:lvl2pPr>
            <a:lvl3pPr marL="1221273" indent="0">
              <a:buNone/>
              <a:defRPr sz="1300"/>
            </a:lvl3pPr>
            <a:lvl4pPr marL="1831909" indent="0">
              <a:buNone/>
              <a:defRPr sz="1200"/>
            </a:lvl4pPr>
            <a:lvl5pPr marL="2442545" indent="0">
              <a:buNone/>
              <a:defRPr sz="1200"/>
            </a:lvl5pPr>
            <a:lvl6pPr marL="3053182" indent="0">
              <a:buNone/>
              <a:defRPr sz="1200"/>
            </a:lvl6pPr>
            <a:lvl7pPr marL="3663818" indent="0">
              <a:buNone/>
              <a:defRPr sz="1200"/>
            </a:lvl7pPr>
            <a:lvl8pPr marL="4274454" indent="0">
              <a:buNone/>
              <a:defRPr sz="1200"/>
            </a:lvl8pPr>
            <a:lvl9pPr marL="4885091" indent="0">
              <a:buNone/>
              <a:defRPr sz="12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2021/8/27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71359" y="4889500"/>
            <a:ext cx="7259003" cy="577234"/>
          </a:xfrm>
        </p:spPr>
        <p:txBody>
          <a:bodyPr anchor="b"/>
          <a:lstStyle>
            <a:lvl1pPr algn="l">
              <a:defRPr sz="27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71359" y="624122"/>
            <a:ext cx="7259003" cy="4191000"/>
          </a:xfrm>
        </p:spPr>
        <p:txBody>
          <a:bodyPr/>
          <a:lstStyle>
            <a:lvl1pPr marL="0" indent="0">
              <a:buNone/>
              <a:defRPr sz="4300"/>
            </a:lvl1pPr>
            <a:lvl2pPr marL="610636" indent="0">
              <a:buNone/>
              <a:defRPr sz="3700"/>
            </a:lvl2pPr>
            <a:lvl3pPr marL="1221273" indent="0">
              <a:buNone/>
              <a:defRPr sz="3200"/>
            </a:lvl3pPr>
            <a:lvl4pPr marL="1831909" indent="0">
              <a:buNone/>
              <a:defRPr sz="2700"/>
            </a:lvl4pPr>
            <a:lvl5pPr marL="2442545" indent="0">
              <a:buNone/>
              <a:defRPr sz="2700"/>
            </a:lvl5pPr>
            <a:lvl6pPr marL="3053182" indent="0">
              <a:buNone/>
              <a:defRPr sz="2700"/>
            </a:lvl6pPr>
            <a:lvl7pPr marL="3663818" indent="0">
              <a:buNone/>
              <a:defRPr sz="2700"/>
            </a:lvl7pPr>
            <a:lvl8pPr marL="4274454" indent="0">
              <a:buNone/>
              <a:defRPr sz="2700"/>
            </a:lvl8pPr>
            <a:lvl9pPr marL="4885091" indent="0">
              <a:buNone/>
              <a:defRPr sz="2700"/>
            </a:lvl9pPr>
          </a:lstStyle>
          <a:p>
            <a:endParaRPr lang="zh-CN" altLang="en-US"/>
          </a:p>
        </p:txBody>
      </p:sp>
      <p:sp>
        <p:nvSpPr>
          <p:cNvPr id="4" name="文本占位符 3"/>
          <p:cNvSpPr>
            <a:spLocks noGrp="1"/>
          </p:cNvSpPr>
          <p:nvPr>
            <p:ph type="body" sz="half" idx="2"/>
          </p:nvPr>
        </p:nvSpPr>
        <p:spPr>
          <a:xfrm>
            <a:off x="2371359" y="5466733"/>
            <a:ext cx="7259003" cy="819768"/>
          </a:xfrm>
        </p:spPr>
        <p:txBody>
          <a:bodyPr/>
          <a:lstStyle>
            <a:lvl1pPr marL="0" indent="0">
              <a:buNone/>
              <a:defRPr sz="1900"/>
            </a:lvl1pPr>
            <a:lvl2pPr marL="610636" indent="0">
              <a:buNone/>
              <a:defRPr sz="1600"/>
            </a:lvl2pPr>
            <a:lvl3pPr marL="1221273" indent="0">
              <a:buNone/>
              <a:defRPr sz="1300"/>
            </a:lvl3pPr>
            <a:lvl4pPr marL="1831909" indent="0">
              <a:buNone/>
              <a:defRPr sz="1200"/>
            </a:lvl4pPr>
            <a:lvl5pPr marL="2442545" indent="0">
              <a:buNone/>
              <a:defRPr sz="1200"/>
            </a:lvl5pPr>
            <a:lvl6pPr marL="3053182" indent="0">
              <a:buNone/>
              <a:defRPr sz="1200"/>
            </a:lvl6pPr>
            <a:lvl7pPr marL="3663818" indent="0">
              <a:buNone/>
              <a:defRPr sz="1200"/>
            </a:lvl7pPr>
            <a:lvl8pPr marL="4274454" indent="0">
              <a:buNone/>
              <a:defRPr sz="1200"/>
            </a:lvl8pPr>
            <a:lvl9pPr marL="4885091" indent="0">
              <a:buNone/>
              <a:defRPr sz="12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2021/8/27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l="-1000" r="-1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4917" y="279724"/>
            <a:ext cx="10888504" cy="1164167"/>
          </a:xfrm>
          <a:prstGeom prst="rect">
            <a:avLst/>
          </a:prstGeom>
        </p:spPr>
        <p:txBody>
          <a:bodyPr vert="horz" lIns="122127" tIns="61064" rIns="122127" bIns="61064"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4917" y="1629835"/>
            <a:ext cx="10888504" cy="4609777"/>
          </a:xfrm>
          <a:prstGeom prst="rect">
            <a:avLst/>
          </a:prstGeom>
        </p:spPr>
        <p:txBody>
          <a:bodyPr vert="horz" lIns="122127" tIns="61064" rIns="122127" bIns="61064"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4917" y="6474061"/>
            <a:ext cx="2822946" cy="371887"/>
          </a:xfrm>
          <a:prstGeom prst="rect">
            <a:avLst/>
          </a:prstGeom>
        </p:spPr>
        <p:txBody>
          <a:bodyPr vert="horz" lIns="122127" tIns="61064" rIns="122127" bIns="61064" rtlCol="0" anchor="ctr"/>
          <a:lstStyle>
            <a:lvl1pPr algn="l">
              <a:defRPr sz="1600">
                <a:solidFill>
                  <a:schemeClr val="tx1">
                    <a:tint val="75000"/>
                  </a:schemeClr>
                </a:solidFill>
              </a:defRPr>
            </a:lvl1pPr>
          </a:lstStyle>
          <a:p>
            <a:fld id="{530820CF-B880-4189-942D-D702A7CBA730}" type="datetimeFigureOut">
              <a:rPr lang="zh-CN" altLang="en-US" smtClean="0"/>
              <a:t>2021/8/27</a:t>
            </a:fld>
            <a:endParaRPr lang="zh-CN" altLang="en-US"/>
          </a:p>
        </p:txBody>
      </p:sp>
      <p:sp>
        <p:nvSpPr>
          <p:cNvPr id="5" name="页脚占位符 4"/>
          <p:cNvSpPr>
            <a:spLocks noGrp="1"/>
          </p:cNvSpPr>
          <p:nvPr>
            <p:ph type="ftr" sz="quarter" idx="3"/>
          </p:nvPr>
        </p:nvSpPr>
        <p:spPr>
          <a:xfrm>
            <a:off x="4133599" y="6474061"/>
            <a:ext cx="3831140" cy="371887"/>
          </a:xfrm>
          <a:prstGeom prst="rect">
            <a:avLst/>
          </a:prstGeom>
        </p:spPr>
        <p:txBody>
          <a:bodyPr vert="horz" lIns="122127" tIns="61064" rIns="122127" bIns="61064" rtlCol="0" anchor="ctr"/>
          <a:lstStyle>
            <a:lvl1pPr algn="ctr">
              <a:defRPr sz="16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70475" y="6474061"/>
            <a:ext cx="2822946" cy="371887"/>
          </a:xfrm>
          <a:prstGeom prst="rect">
            <a:avLst/>
          </a:prstGeom>
        </p:spPr>
        <p:txBody>
          <a:bodyPr vert="horz" lIns="122127" tIns="61064" rIns="122127" bIns="61064" rtlCol="0" anchor="ctr"/>
          <a:lstStyle>
            <a:lvl1pPr algn="r">
              <a:defRPr sz="16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1221273" rtl="0" eaLnBrk="1" latinLnBrk="0" hangingPunct="1">
        <a:spcBef>
          <a:spcPct val="0"/>
        </a:spcBef>
        <a:buNone/>
        <a:defRPr sz="5900" kern="1200">
          <a:solidFill>
            <a:schemeClr val="tx1"/>
          </a:solidFill>
          <a:latin typeface="+mj-lt"/>
          <a:ea typeface="+mj-ea"/>
          <a:cs typeface="+mj-cs"/>
        </a:defRPr>
      </a:lvl1pPr>
    </p:titleStyle>
    <p:bodyStyle>
      <a:lvl1pPr marL="457977" indent="-457977" algn="l" defTabSz="1221273"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2284" indent="-381648" algn="l" defTabSz="1221273"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6591" indent="-305318" algn="l" defTabSz="1221273"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7227" indent="-305318" algn="l" defTabSz="1221273"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7863" indent="-305318" algn="l" defTabSz="1221273"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8500" indent="-305318" algn="l" defTabSz="1221273"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9136" indent="-305318" algn="l" defTabSz="1221273"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9772" indent="-305318" algn="l" defTabSz="1221273"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90409" indent="-305318" algn="l" defTabSz="1221273"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21273" rtl="0" eaLnBrk="1" latinLnBrk="0" hangingPunct="1">
        <a:defRPr sz="2400" kern="1200">
          <a:solidFill>
            <a:schemeClr val="tx1"/>
          </a:solidFill>
          <a:latin typeface="+mn-lt"/>
          <a:ea typeface="+mn-ea"/>
          <a:cs typeface="+mn-cs"/>
        </a:defRPr>
      </a:lvl1pPr>
      <a:lvl2pPr marL="610636" algn="l" defTabSz="1221273" rtl="0" eaLnBrk="1" latinLnBrk="0" hangingPunct="1">
        <a:defRPr sz="2400" kern="1200">
          <a:solidFill>
            <a:schemeClr val="tx1"/>
          </a:solidFill>
          <a:latin typeface="+mn-lt"/>
          <a:ea typeface="+mn-ea"/>
          <a:cs typeface="+mn-cs"/>
        </a:defRPr>
      </a:lvl2pPr>
      <a:lvl3pPr marL="1221273" algn="l" defTabSz="1221273" rtl="0" eaLnBrk="1" latinLnBrk="0" hangingPunct="1">
        <a:defRPr sz="2400" kern="1200">
          <a:solidFill>
            <a:schemeClr val="tx1"/>
          </a:solidFill>
          <a:latin typeface="+mn-lt"/>
          <a:ea typeface="+mn-ea"/>
          <a:cs typeface="+mn-cs"/>
        </a:defRPr>
      </a:lvl3pPr>
      <a:lvl4pPr marL="1831909" algn="l" defTabSz="1221273" rtl="0" eaLnBrk="1" latinLnBrk="0" hangingPunct="1">
        <a:defRPr sz="2400" kern="1200">
          <a:solidFill>
            <a:schemeClr val="tx1"/>
          </a:solidFill>
          <a:latin typeface="+mn-lt"/>
          <a:ea typeface="+mn-ea"/>
          <a:cs typeface="+mn-cs"/>
        </a:defRPr>
      </a:lvl4pPr>
      <a:lvl5pPr marL="2442545" algn="l" defTabSz="1221273" rtl="0" eaLnBrk="1" latinLnBrk="0" hangingPunct="1">
        <a:defRPr sz="2400" kern="1200">
          <a:solidFill>
            <a:schemeClr val="tx1"/>
          </a:solidFill>
          <a:latin typeface="+mn-lt"/>
          <a:ea typeface="+mn-ea"/>
          <a:cs typeface="+mn-cs"/>
        </a:defRPr>
      </a:lvl5pPr>
      <a:lvl6pPr marL="3053182" algn="l" defTabSz="1221273" rtl="0" eaLnBrk="1" latinLnBrk="0" hangingPunct="1">
        <a:defRPr sz="2400" kern="1200">
          <a:solidFill>
            <a:schemeClr val="tx1"/>
          </a:solidFill>
          <a:latin typeface="+mn-lt"/>
          <a:ea typeface="+mn-ea"/>
          <a:cs typeface="+mn-cs"/>
        </a:defRPr>
      </a:lvl6pPr>
      <a:lvl7pPr marL="3663818" algn="l" defTabSz="1221273" rtl="0" eaLnBrk="1" latinLnBrk="0" hangingPunct="1">
        <a:defRPr sz="2400" kern="1200">
          <a:solidFill>
            <a:schemeClr val="tx1"/>
          </a:solidFill>
          <a:latin typeface="+mn-lt"/>
          <a:ea typeface="+mn-ea"/>
          <a:cs typeface="+mn-cs"/>
        </a:defRPr>
      </a:lvl7pPr>
      <a:lvl8pPr marL="4274454" algn="l" defTabSz="1221273" rtl="0" eaLnBrk="1" latinLnBrk="0" hangingPunct="1">
        <a:defRPr sz="2400" kern="1200">
          <a:solidFill>
            <a:schemeClr val="tx1"/>
          </a:solidFill>
          <a:latin typeface="+mn-lt"/>
          <a:ea typeface="+mn-ea"/>
          <a:cs typeface="+mn-cs"/>
        </a:defRPr>
      </a:lvl8pPr>
      <a:lvl9pPr marL="4885091" algn="l" defTabSz="1221273"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8" Type="http://schemas.openxmlformats.org/officeDocument/2006/relationships/tags" Target="../tags/tag122.xml"/><Relationship Id="rId13" Type="http://schemas.openxmlformats.org/officeDocument/2006/relationships/tags" Target="../tags/tag127.xml"/><Relationship Id="rId18" Type="http://schemas.openxmlformats.org/officeDocument/2006/relationships/tags" Target="../tags/tag132.xml"/><Relationship Id="rId26" Type="http://schemas.openxmlformats.org/officeDocument/2006/relationships/slideLayout" Target="../slideLayouts/slideLayout1.xml"/><Relationship Id="rId3" Type="http://schemas.openxmlformats.org/officeDocument/2006/relationships/tags" Target="../tags/tag119.xml"/><Relationship Id="rId21" Type="http://schemas.openxmlformats.org/officeDocument/2006/relationships/tags" Target="../tags/tag135.xml"/><Relationship Id="rId7" Type="http://schemas.openxmlformats.org/officeDocument/2006/relationships/video" Target="../media/media2.wmv"/><Relationship Id="rId12" Type="http://schemas.openxmlformats.org/officeDocument/2006/relationships/tags" Target="../tags/tag126.xml"/><Relationship Id="rId17" Type="http://schemas.openxmlformats.org/officeDocument/2006/relationships/tags" Target="../tags/tag131.xml"/><Relationship Id="rId25" Type="http://schemas.openxmlformats.org/officeDocument/2006/relationships/tags" Target="../tags/tag139.xml"/><Relationship Id="rId2" Type="http://schemas.openxmlformats.org/officeDocument/2006/relationships/tags" Target="../tags/tag118.xml"/><Relationship Id="rId16" Type="http://schemas.openxmlformats.org/officeDocument/2006/relationships/tags" Target="../tags/tag130.xml"/><Relationship Id="rId20" Type="http://schemas.openxmlformats.org/officeDocument/2006/relationships/tags" Target="../tags/tag134.xml"/><Relationship Id="rId29" Type="http://schemas.openxmlformats.org/officeDocument/2006/relationships/image" Target="../media/image22.png"/><Relationship Id="rId1" Type="http://schemas.openxmlformats.org/officeDocument/2006/relationships/tags" Target="../tags/tag117.xml"/><Relationship Id="rId6" Type="http://schemas.microsoft.com/office/2007/relationships/media" Target="../media/media2.wmv"/><Relationship Id="rId11" Type="http://schemas.openxmlformats.org/officeDocument/2006/relationships/tags" Target="../tags/tag125.xml"/><Relationship Id="rId24" Type="http://schemas.openxmlformats.org/officeDocument/2006/relationships/tags" Target="../tags/tag138.xml"/><Relationship Id="rId5" Type="http://schemas.openxmlformats.org/officeDocument/2006/relationships/tags" Target="../tags/tag121.xml"/><Relationship Id="rId15" Type="http://schemas.openxmlformats.org/officeDocument/2006/relationships/tags" Target="../tags/tag129.xml"/><Relationship Id="rId23" Type="http://schemas.openxmlformats.org/officeDocument/2006/relationships/tags" Target="../tags/tag137.xml"/><Relationship Id="rId28" Type="http://schemas.openxmlformats.org/officeDocument/2006/relationships/image" Target="../media/image21.png"/><Relationship Id="rId10" Type="http://schemas.openxmlformats.org/officeDocument/2006/relationships/tags" Target="../tags/tag124.xml"/><Relationship Id="rId19" Type="http://schemas.openxmlformats.org/officeDocument/2006/relationships/tags" Target="../tags/tag133.xml"/><Relationship Id="rId4" Type="http://schemas.openxmlformats.org/officeDocument/2006/relationships/tags" Target="../tags/tag120.xml"/><Relationship Id="rId9" Type="http://schemas.openxmlformats.org/officeDocument/2006/relationships/tags" Target="../tags/tag123.xml"/><Relationship Id="rId14" Type="http://schemas.openxmlformats.org/officeDocument/2006/relationships/tags" Target="../tags/tag128.xml"/><Relationship Id="rId22" Type="http://schemas.openxmlformats.org/officeDocument/2006/relationships/tags" Target="../tags/tag136.xml"/><Relationship Id="rId27" Type="http://schemas.openxmlformats.org/officeDocument/2006/relationships/notesSlide" Target="../notesSlides/notesSlide9.xml"/><Relationship Id="rId30" Type="http://schemas.openxmlformats.org/officeDocument/2006/relationships/image" Target="../media/image23.jpeg"/></Relationships>
</file>

<file path=ppt/slides/_rels/slide11.xml.rels><?xml version="1.0" encoding="UTF-8" standalone="yes"?>
<Relationships xmlns="http://schemas.openxmlformats.org/package/2006/relationships"><Relationship Id="rId8" Type="http://schemas.openxmlformats.org/officeDocument/2006/relationships/notesSlide" Target="../notesSlides/notesSlide10.xml"/><Relationship Id="rId3" Type="http://schemas.openxmlformats.org/officeDocument/2006/relationships/tags" Target="../tags/tag145.xml"/><Relationship Id="rId7" Type="http://schemas.openxmlformats.org/officeDocument/2006/relationships/slideLayout" Target="../slideLayouts/slideLayout1.xml"/><Relationship Id="rId2" Type="http://schemas.openxmlformats.org/officeDocument/2006/relationships/tags" Target="../tags/tag144.xml"/><Relationship Id="rId1" Type="http://schemas.openxmlformats.org/officeDocument/2006/relationships/tags" Target="../tags/tag143.xml"/><Relationship Id="rId6" Type="http://schemas.openxmlformats.org/officeDocument/2006/relationships/tags" Target="../tags/tag148.xml"/><Relationship Id="rId5" Type="http://schemas.openxmlformats.org/officeDocument/2006/relationships/tags" Target="../tags/tag147.xml"/><Relationship Id="rId4" Type="http://schemas.openxmlformats.org/officeDocument/2006/relationships/tags" Target="../tags/tag146.xml"/></Relationships>
</file>

<file path=ppt/slides/_rels/slide12.xml.rels><?xml version="1.0" encoding="UTF-8" standalone="yes"?>
<Relationships xmlns="http://schemas.openxmlformats.org/package/2006/relationships"><Relationship Id="rId13" Type="http://schemas.openxmlformats.org/officeDocument/2006/relationships/tags" Target="../tags/tag164.xml"/><Relationship Id="rId18" Type="http://schemas.openxmlformats.org/officeDocument/2006/relationships/tags" Target="../tags/tag169.xml"/><Relationship Id="rId26" Type="http://schemas.openxmlformats.org/officeDocument/2006/relationships/tags" Target="../tags/tag177.xml"/><Relationship Id="rId39" Type="http://schemas.openxmlformats.org/officeDocument/2006/relationships/tags" Target="../tags/tag190.xml"/><Relationship Id="rId21" Type="http://schemas.openxmlformats.org/officeDocument/2006/relationships/tags" Target="../tags/tag172.xml"/><Relationship Id="rId34" Type="http://schemas.openxmlformats.org/officeDocument/2006/relationships/tags" Target="../tags/tag185.xml"/><Relationship Id="rId42" Type="http://schemas.openxmlformats.org/officeDocument/2006/relationships/tags" Target="../tags/tag193.xml"/><Relationship Id="rId47" Type="http://schemas.openxmlformats.org/officeDocument/2006/relationships/tags" Target="../tags/tag198.xml"/><Relationship Id="rId50" Type="http://schemas.openxmlformats.org/officeDocument/2006/relationships/tags" Target="../tags/tag201.xml"/><Relationship Id="rId55" Type="http://schemas.openxmlformats.org/officeDocument/2006/relationships/tags" Target="../tags/tag206.xml"/><Relationship Id="rId63" Type="http://schemas.openxmlformats.org/officeDocument/2006/relationships/tags" Target="../tags/tag214.xml"/><Relationship Id="rId68" Type="http://schemas.openxmlformats.org/officeDocument/2006/relationships/tags" Target="../tags/tag219.xml"/><Relationship Id="rId76" Type="http://schemas.openxmlformats.org/officeDocument/2006/relationships/notesSlide" Target="../notesSlides/notesSlide11.xml"/><Relationship Id="rId7" Type="http://schemas.openxmlformats.org/officeDocument/2006/relationships/tags" Target="../tags/tag158.xml"/><Relationship Id="rId71" Type="http://schemas.openxmlformats.org/officeDocument/2006/relationships/tags" Target="../tags/tag222.xml"/><Relationship Id="rId2" Type="http://schemas.openxmlformats.org/officeDocument/2006/relationships/tags" Target="../tags/tag153.xml"/><Relationship Id="rId16" Type="http://schemas.openxmlformats.org/officeDocument/2006/relationships/tags" Target="../tags/tag167.xml"/><Relationship Id="rId29" Type="http://schemas.openxmlformats.org/officeDocument/2006/relationships/tags" Target="../tags/tag180.xml"/><Relationship Id="rId11" Type="http://schemas.openxmlformats.org/officeDocument/2006/relationships/tags" Target="../tags/tag162.xml"/><Relationship Id="rId24" Type="http://schemas.openxmlformats.org/officeDocument/2006/relationships/tags" Target="../tags/tag175.xml"/><Relationship Id="rId32" Type="http://schemas.openxmlformats.org/officeDocument/2006/relationships/tags" Target="../tags/tag183.xml"/><Relationship Id="rId37" Type="http://schemas.openxmlformats.org/officeDocument/2006/relationships/tags" Target="../tags/tag188.xml"/><Relationship Id="rId40" Type="http://schemas.openxmlformats.org/officeDocument/2006/relationships/tags" Target="../tags/tag191.xml"/><Relationship Id="rId45" Type="http://schemas.openxmlformats.org/officeDocument/2006/relationships/tags" Target="../tags/tag196.xml"/><Relationship Id="rId53" Type="http://schemas.openxmlformats.org/officeDocument/2006/relationships/tags" Target="../tags/tag204.xml"/><Relationship Id="rId58" Type="http://schemas.openxmlformats.org/officeDocument/2006/relationships/tags" Target="../tags/tag209.xml"/><Relationship Id="rId66" Type="http://schemas.openxmlformats.org/officeDocument/2006/relationships/tags" Target="../tags/tag217.xml"/><Relationship Id="rId74" Type="http://schemas.openxmlformats.org/officeDocument/2006/relationships/tags" Target="../tags/tag225.xml"/><Relationship Id="rId5" Type="http://schemas.openxmlformats.org/officeDocument/2006/relationships/tags" Target="../tags/tag156.xml"/><Relationship Id="rId15" Type="http://schemas.openxmlformats.org/officeDocument/2006/relationships/tags" Target="../tags/tag166.xml"/><Relationship Id="rId23" Type="http://schemas.openxmlformats.org/officeDocument/2006/relationships/tags" Target="../tags/tag174.xml"/><Relationship Id="rId28" Type="http://schemas.openxmlformats.org/officeDocument/2006/relationships/tags" Target="../tags/tag179.xml"/><Relationship Id="rId36" Type="http://schemas.openxmlformats.org/officeDocument/2006/relationships/tags" Target="../tags/tag187.xml"/><Relationship Id="rId49" Type="http://schemas.openxmlformats.org/officeDocument/2006/relationships/tags" Target="../tags/tag200.xml"/><Relationship Id="rId57" Type="http://schemas.openxmlformats.org/officeDocument/2006/relationships/tags" Target="../tags/tag208.xml"/><Relationship Id="rId61" Type="http://schemas.openxmlformats.org/officeDocument/2006/relationships/tags" Target="../tags/tag212.xml"/><Relationship Id="rId10" Type="http://schemas.openxmlformats.org/officeDocument/2006/relationships/tags" Target="../tags/tag161.xml"/><Relationship Id="rId19" Type="http://schemas.openxmlformats.org/officeDocument/2006/relationships/tags" Target="../tags/tag170.xml"/><Relationship Id="rId31" Type="http://schemas.openxmlformats.org/officeDocument/2006/relationships/tags" Target="../tags/tag182.xml"/><Relationship Id="rId44" Type="http://schemas.openxmlformats.org/officeDocument/2006/relationships/tags" Target="../tags/tag195.xml"/><Relationship Id="rId52" Type="http://schemas.openxmlformats.org/officeDocument/2006/relationships/tags" Target="../tags/tag203.xml"/><Relationship Id="rId60" Type="http://schemas.openxmlformats.org/officeDocument/2006/relationships/tags" Target="../tags/tag211.xml"/><Relationship Id="rId65" Type="http://schemas.openxmlformats.org/officeDocument/2006/relationships/tags" Target="../tags/tag216.xml"/><Relationship Id="rId73" Type="http://schemas.openxmlformats.org/officeDocument/2006/relationships/tags" Target="../tags/tag224.xml"/><Relationship Id="rId4" Type="http://schemas.openxmlformats.org/officeDocument/2006/relationships/tags" Target="../tags/tag155.xml"/><Relationship Id="rId9" Type="http://schemas.openxmlformats.org/officeDocument/2006/relationships/tags" Target="../tags/tag160.xml"/><Relationship Id="rId14" Type="http://schemas.openxmlformats.org/officeDocument/2006/relationships/tags" Target="../tags/tag165.xml"/><Relationship Id="rId22" Type="http://schemas.openxmlformats.org/officeDocument/2006/relationships/tags" Target="../tags/tag173.xml"/><Relationship Id="rId27" Type="http://schemas.openxmlformats.org/officeDocument/2006/relationships/tags" Target="../tags/tag178.xml"/><Relationship Id="rId30" Type="http://schemas.openxmlformats.org/officeDocument/2006/relationships/tags" Target="../tags/tag181.xml"/><Relationship Id="rId35" Type="http://schemas.openxmlformats.org/officeDocument/2006/relationships/tags" Target="../tags/tag186.xml"/><Relationship Id="rId43" Type="http://schemas.openxmlformats.org/officeDocument/2006/relationships/tags" Target="../tags/tag194.xml"/><Relationship Id="rId48" Type="http://schemas.openxmlformats.org/officeDocument/2006/relationships/tags" Target="../tags/tag199.xml"/><Relationship Id="rId56" Type="http://schemas.openxmlformats.org/officeDocument/2006/relationships/tags" Target="../tags/tag207.xml"/><Relationship Id="rId64" Type="http://schemas.openxmlformats.org/officeDocument/2006/relationships/tags" Target="../tags/tag215.xml"/><Relationship Id="rId69" Type="http://schemas.openxmlformats.org/officeDocument/2006/relationships/tags" Target="../tags/tag220.xml"/><Relationship Id="rId8" Type="http://schemas.openxmlformats.org/officeDocument/2006/relationships/tags" Target="../tags/tag159.xml"/><Relationship Id="rId51" Type="http://schemas.openxmlformats.org/officeDocument/2006/relationships/tags" Target="../tags/tag202.xml"/><Relationship Id="rId72" Type="http://schemas.openxmlformats.org/officeDocument/2006/relationships/tags" Target="../tags/tag223.xml"/><Relationship Id="rId3" Type="http://schemas.openxmlformats.org/officeDocument/2006/relationships/tags" Target="../tags/tag154.xml"/><Relationship Id="rId12" Type="http://schemas.openxmlformats.org/officeDocument/2006/relationships/tags" Target="../tags/tag163.xml"/><Relationship Id="rId17" Type="http://schemas.openxmlformats.org/officeDocument/2006/relationships/tags" Target="../tags/tag168.xml"/><Relationship Id="rId25" Type="http://schemas.openxmlformats.org/officeDocument/2006/relationships/tags" Target="../tags/tag176.xml"/><Relationship Id="rId33" Type="http://schemas.openxmlformats.org/officeDocument/2006/relationships/tags" Target="../tags/tag184.xml"/><Relationship Id="rId38" Type="http://schemas.openxmlformats.org/officeDocument/2006/relationships/tags" Target="../tags/tag189.xml"/><Relationship Id="rId46" Type="http://schemas.openxmlformats.org/officeDocument/2006/relationships/tags" Target="../tags/tag197.xml"/><Relationship Id="rId59" Type="http://schemas.openxmlformats.org/officeDocument/2006/relationships/tags" Target="../tags/tag210.xml"/><Relationship Id="rId67" Type="http://schemas.openxmlformats.org/officeDocument/2006/relationships/tags" Target="../tags/tag218.xml"/><Relationship Id="rId20" Type="http://schemas.openxmlformats.org/officeDocument/2006/relationships/tags" Target="../tags/tag171.xml"/><Relationship Id="rId41" Type="http://schemas.openxmlformats.org/officeDocument/2006/relationships/tags" Target="../tags/tag192.xml"/><Relationship Id="rId54" Type="http://schemas.openxmlformats.org/officeDocument/2006/relationships/tags" Target="../tags/tag205.xml"/><Relationship Id="rId62" Type="http://schemas.openxmlformats.org/officeDocument/2006/relationships/tags" Target="../tags/tag213.xml"/><Relationship Id="rId70" Type="http://schemas.openxmlformats.org/officeDocument/2006/relationships/tags" Target="../tags/tag221.xml"/><Relationship Id="rId75" Type="http://schemas.openxmlformats.org/officeDocument/2006/relationships/slideLayout" Target="../slideLayouts/slideLayout1.xml"/><Relationship Id="rId1" Type="http://schemas.openxmlformats.org/officeDocument/2006/relationships/tags" Target="../tags/tag152.xml"/><Relationship Id="rId6" Type="http://schemas.openxmlformats.org/officeDocument/2006/relationships/tags" Target="../tags/tag157.xml"/></Relationships>
</file>

<file path=ppt/slides/_rels/slide13.xml.rels><?xml version="1.0" encoding="UTF-8" standalone="yes"?>
<Relationships xmlns="http://schemas.openxmlformats.org/package/2006/relationships"><Relationship Id="rId8" Type="http://schemas.openxmlformats.org/officeDocument/2006/relationships/tags" Target="../tags/tag236.xml"/><Relationship Id="rId13" Type="http://schemas.openxmlformats.org/officeDocument/2006/relationships/tags" Target="../tags/tag241.xml"/><Relationship Id="rId3" Type="http://schemas.openxmlformats.org/officeDocument/2006/relationships/tags" Target="../tags/tag231.xml"/><Relationship Id="rId7" Type="http://schemas.openxmlformats.org/officeDocument/2006/relationships/tags" Target="../tags/tag235.xml"/><Relationship Id="rId12" Type="http://schemas.openxmlformats.org/officeDocument/2006/relationships/tags" Target="../tags/tag240.xml"/><Relationship Id="rId2" Type="http://schemas.openxmlformats.org/officeDocument/2006/relationships/tags" Target="../tags/tag230.xml"/><Relationship Id="rId1" Type="http://schemas.openxmlformats.org/officeDocument/2006/relationships/tags" Target="../tags/tag229.xml"/><Relationship Id="rId6" Type="http://schemas.openxmlformats.org/officeDocument/2006/relationships/tags" Target="../tags/tag234.xml"/><Relationship Id="rId11" Type="http://schemas.openxmlformats.org/officeDocument/2006/relationships/tags" Target="../tags/tag239.xml"/><Relationship Id="rId5" Type="http://schemas.openxmlformats.org/officeDocument/2006/relationships/tags" Target="../tags/tag233.xml"/><Relationship Id="rId15" Type="http://schemas.openxmlformats.org/officeDocument/2006/relationships/notesSlide" Target="../notesSlides/notesSlide12.xml"/><Relationship Id="rId10" Type="http://schemas.openxmlformats.org/officeDocument/2006/relationships/tags" Target="../tags/tag238.xml"/><Relationship Id="rId4" Type="http://schemas.openxmlformats.org/officeDocument/2006/relationships/tags" Target="../tags/tag232.xml"/><Relationship Id="rId9" Type="http://schemas.openxmlformats.org/officeDocument/2006/relationships/tags" Target="../tags/tag237.xml"/><Relationship Id="rId14"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tags" Target="../tags/tag247.xml"/><Relationship Id="rId7" Type="http://schemas.openxmlformats.org/officeDocument/2006/relationships/notesSlide" Target="../notesSlides/notesSlide13.xml"/><Relationship Id="rId2" Type="http://schemas.openxmlformats.org/officeDocument/2006/relationships/tags" Target="../tags/tag246.xml"/><Relationship Id="rId1" Type="http://schemas.openxmlformats.org/officeDocument/2006/relationships/tags" Target="../tags/tag245.xml"/><Relationship Id="rId6" Type="http://schemas.openxmlformats.org/officeDocument/2006/relationships/slideLayout" Target="../slideLayouts/slideLayout1.xml"/><Relationship Id="rId5" Type="http://schemas.openxmlformats.org/officeDocument/2006/relationships/tags" Target="../tags/tag249.xml"/><Relationship Id="rId4" Type="http://schemas.openxmlformats.org/officeDocument/2006/relationships/tags" Target="../tags/tag248.xml"/></Relationships>
</file>

<file path=ppt/slides/_rels/slide15.xml.rels><?xml version="1.0" encoding="UTF-8" standalone="yes"?>
<Relationships xmlns="http://schemas.openxmlformats.org/package/2006/relationships"><Relationship Id="rId8" Type="http://schemas.openxmlformats.org/officeDocument/2006/relationships/tags" Target="../tags/tag260.xml"/><Relationship Id="rId3" Type="http://schemas.openxmlformats.org/officeDocument/2006/relationships/tags" Target="../tags/tag255.xml"/><Relationship Id="rId7" Type="http://schemas.openxmlformats.org/officeDocument/2006/relationships/tags" Target="../tags/tag259.xml"/><Relationship Id="rId2" Type="http://schemas.openxmlformats.org/officeDocument/2006/relationships/tags" Target="../tags/tag254.xml"/><Relationship Id="rId1" Type="http://schemas.openxmlformats.org/officeDocument/2006/relationships/tags" Target="../tags/tag253.xml"/><Relationship Id="rId6" Type="http://schemas.openxmlformats.org/officeDocument/2006/relationships/tags" Target="../tags/tag258.xml"/><Relationship Id="rId11" Type="http://schemas.openxmlformats.org/officeDocument/2006/relationships/image" Target="../media/image24.png"/><Relationship Id="rId5" Type="http://schemas.openxmlformats.org/officeDocument/2006/relationships/tags" Target="../tags/tag257.xml"/><Relationship Id="rId10" Type="http://schemas.openxmlformats.org/officeDocument/2006/relationships/notesSlide" Target="../notesSlides/notesSlide14.xml"/><Relationship Id="rId4" Type="http://schemas.openxmlformats.org/officeDocument/2006/relationships/tags" Target="../tags/tag256.xml"/><Relationship Id="rId9"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8" Type="http://schemas.openxmlformats.org/officeDocument/2006/relationships/slideLayout" Target="../slideLayouts/slideLayout1.xml"/><Relationship Id="rId3" Type="http://schemas.openxmlformats.org/officeDocument/2006/relationships/tags" Target="../tags/tag266.xml"/><Relationship Id="rId7" Type="http://schemas.openxmlformats.org/officeDocument/2006/relationships/tags" Target="../tags/tag270.xml"/><Relationship Id="rId2" Type="http://schemas.openxmlformats.org/officeDocument/2006/relationships/tags" Target="../tags/tag265.xml"/><Relationship Id="rId1" Type="http://schemas.openxmlformats.org/officeDocument/2006/relationships/tags" Target="../tags/tag264.xml"/><Relationship Id="rId6" Type="http://schemas.openxmlformats.org/officeDocument/2006/relationships/tags" Target="../tags/tag269.xml"/><Relationship Id="rId5" Type="http://schemas.openxmlformats.org/officeDocument/2006/relationships/tags" Target="../tags/tag268.xml"/><Relationship Id="rId10" Type="http://schemas.openxmlformats.org/officeDocument/2006/relationships/image" Target="../media/image25.png"/><Relationship Id="rId4" Type="http://schemas.openxmlformats.org/officeDocument/2006/relationships/tags" Target="../tags/tag267.xml"/><Relationship Id="rId9" Type="http://schemas.openxmlformats.org/officeDocument/2006/relationships/notesSlide" Target="../notesSlides/notesSlide15.xml"/></Relationships>
</file>

<file path=ppt/slides/_rels/slide17.xml.rels><?xml version="1.0" encoding="UTF-8" standalone="yes"?>
<Relationships xmlns="http://schemas.openxmlformats.org/package/2006/relationships"><Relationship Id="rId8" Type="http://schemas.openxmlformats.org/officeDocument/2006/relationships/tags" Target="../tags/tag281.xml"/><Relationship Id="rId13" Type="http://schemas.openxmlformats.org/officeDocument/2006/relationships/tags" Target="../tags/tag286.xml"/><Relationship Id="rId18" Type="http://schemas.openxmlformats.org/officeDocument/2006/relationships/notesSlide" Target="../notesSlides/notesSlide16.xml"/><Relationship Id="rId3" Type="http://schemas.openxmlformats.org/officeDocument/2006/relationships/tags" Target="../tags/tag276.xml"/><Relationship Id="rId21" Type="http://schemas.openxmlformats.org/officeDocument/2006/relationships/image" Target="../media/image28.jpeg"/><Relationship Id="rId7" Type="http://schemas.openxmlformats.org/officeDocument/2006/relationships/tags" Target="../tags/tag280.xml"/><Relationship Id="rId12" Type="http://schemas.openxmlformats.org/officeDocument/2006/relationships/tags" Target="../tags/tag285.xml"/><Relationship Id="rId17" Type="http://schemas.openxmlformats.org/officeDocument/2006/relationships/slideLayout" Target="../slideLayouts/slideLayout1.xml"/><Relationship Id="rId2" Type="http://schemas.openxmlformats.org/officeDocument/2006/relationships/tags" Target="../tags/tag275.xml"/><Relationship Id="rId16" Type="http://schemas.openxmlformats.org/officeDocument/2006/relationships/tags" Target="../tags/tag289.xml"/><Relationship Id="rId20" Type="http://schemas.openxmlformats.org/officeDocument/2006/relationships/image" Target="../media/image27.jpeg"/><Relationship Id="rId1" Type="http://schemas.openxmlformats.org/officeDocument/2006/relationships/tags" Target="../tags/tag274.xml"/><Relationship Id="rId6" Type="http://schemas.openxmlformats.org/officeDocument/2006/relationships/tags" Target="../tags/tag279.xml"/><Relationship Id="rId11" Type="http://schemas.openxmlformats.org/officeDocument/2006/relationships/tags" Target="../tags/tag284.xml"/><Relationship Id="rId5" Type="http://schemas.openxmlformats.org/officeDocument/2006/relationships/tags" Target="../tags/tag278.xml"/><Relationship Id="rId15" Type="http://schemas.openxmlformats.org/officeDocument/2006/relationships/tags" Target="../tags/tag288.xml"/><Relationship Id="rId10" Type="http://schemas.openxmlformats.org/officeDocument/2006/relationships/tags" Target="../tags/tag283.xml"/><Relationship Id="rId19" Type="http://schemas.openxmlformats.org/officeDocument/2006/relationships/image" Target="../media/image26.jpeg"/><Relationship Id="rId4" Type="http://schemas.openxmlformats.org/officeDocument/2006/relationships/tags" Target="../tags/tag277.xml"/><Relationship Id="rId9" Type="http://schemas.openxmlformats.org/officeDocument/2006/relationships/tags" Target="../tags/tag282.xml"/><Relationship Id="rId14" Type="http://schemas.openxmlformats.org/officeDocument/2006/relationships/tags" Target="../tags/tag287.xml"/></Relationships>
</file>

<file path=ppt/slides/_rels/slide18.xml.rels><?xml version="1.0" encoding="UTF-8" standalone="yes"?>
<Relationships xmlns="http://schemas.openxmlformats.org/package/2006/relationships"><Relationship Id="rId8" Type="http://schemas.openxmlformats.org/officeDocument/2006/relationships/tags" Target="../tags/tag300.xml"/><Relationship Id="rId13" Type="http://schemas.openxmlformats.org/officeDocument/2006/relationships/tags" Target="../tags/tag305.xml"/><Relationship Id="rId3" Type="http://schemas.openxmlformats.org/officeDocument/2006/relationships/tags" Target="../tags/tag295.xml"/><Relationship Id="rId7" Type="http://schemas.openxmlformats.org/officeDocument/2006/relationships/tags" Target="../tags/tag299.xml"/><Relationship Id="rId12" Type="http://schemas.openxmlformats.org/officeDocument/2006/relationships/tags" Target="../tags/tag304.xml"/><Relationship Id="rId2" Type="http://schemas.openxmlformats.org/officeDocument/2006/relationships/tags" Target="../tags/tag294.xml"/><Relationship Id="rId1" Type="http://schemas.openxmlformats.org/officeDocument/2006/relationships/tags" Target="../tags/tag293.xml"/><Relationship Id="rId6" Type="http://schemas.openxmlformats.org/officeDocument/2006/relationships/tags" Target="../tags/tag298.xml"/><Relationship Id="rId11" Type="http://schemas.openxmlformats.org/officeDocument/2006/relationships/tags" Target="../tags/tag303.xml"/><Relationship Id="rId5" Type="http://schemas.openxmlformats.org/officeDocument/2006/relationships/tags" Target="../tags/tag297.xml"/><Relationship Id="rId15" Type="http://schemas.openxmlformats.org/officeDocument/2006/relationships/notesSlide" Target="../notesSlides/notesSlide17.xml"/><Relationship Id="rId10" Type="http://schemas.openxmlformats.org/officeDocument/2006/relationships/tags" Target="../tags/tag302.xml"/><Relationship Id="rId4" Type="http://schemas.openxmlformats.org/officeDocument/2006/relationships/tags" Target="../tags/tag296.xml"/><Relationship Id="rId9" Type="http://schemas.openxmlformats.org/officeDocument/2006/relationships/tags" Target="../tags/tag301.xml"/><Relationship Id="rId14"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8" Type="http://schemas.openxmlformats.org/officeDocument/2006/relationships/tags" Target="../tags/tag316.xml"/><Relationship Id="rId3" Type="http://schemas.openxmlformats.org/officeDocument/2006/relationships/tags" Target="../tags/tag311.xml"/><Relationship Id="rId7" Type="http://schemas.openxmlformats.org/officeDocument/2006/relationships/tags" Target="../tags/tag315.xml"/><Relationship Id="rId2" Type="http://schemas.openxmlformats.org/officeDocument/2006/relationships/tags" Target="../tags/tag310.xml"/><Relationship Id="rId1" Type="http://schemas.openxmlformats.org/officeDocument/2006/relationships/tags" Target="../tags/tag309.xml"/><Relationship Id="rId6" Type="http://schemas.openxmlformats.org/officeDocument/2006/relationships/tags" Target="../tags/tag314.xml"/><Relationship Id="rId11" Type="http://schemas.openxmlformats.org/officeDocument/2006/relationships/notesSlide" Target="../notesSlides/notesSlide18.xml"/><Relationship Id="rId5" Type="http://schemas.openxmlformats.org/officeDocument/2006/relationships/tags" Target="../tags/tag313.xml"/><Relationship Id="rId10" Type="http://schemas.openxmlformats.org/officeDocument/2006/relationships/slideLayout" Target="../slideLayouts/slideLayout1.xml"/><Relationship Id="rId4" Type="http://schemas.openxmlformats.org/officeDocument/2006/relationships/tags" Target="../tags/tag312.xml"/><Relationship Id="rId9" Type="http://schemas.openxmlformats.org/officeDocument/2006/relationships/tags" Target="../tags/tag317.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xml"/><Relationship Id="rId1" Type="http://schemas.openxmlformats.org/officeDocument/2006/relationships/tags" Target="../tags/tag1.xml"/><Relationship Id="rId4" Type="http://schemas.openxmlformats.org/officeDocument/2006/relationships/notesSlide" Target="../notesSlides/notesSlide1.xml"/></Relationships>
</file>

<file path=ppt/slides/_rels/slide20.xml.rels><?xml version="1.0" encoding="UTF-8" standalone="yes"?>
<Relationships xmlns="http://schemas.openxmlformats.org/package/2006/relationships"><Relationship Id="rId8" Type="http://schemas.openxmlformats.org/officeDocument/2006/relationships/tags" Target="../tags/tag327.xml"/><Relationship Id="rId13" Type="http://schemas.openxmlformats.org/officeDocument/2006/relationships/image" Target="../media/image29.wmf"/><Relationship Id="rId3" Type="http://schemas.openxmlformats.org/officeDocument/2006/relationships/tags" Target="../tags/tag322.xml"/><Relationship Id="rId7" Type="http://schemas.openxmlformats.org/officeDocument/2006/relationships/tags" Target="../tags/tag326.xml"/><Relationship Id="rId12" Type="http://schemas.openxmlformats.org/officeDocument/2006/relationships/oleObject" Target="../embeddings/oleObject1.bin"/><Relationship Id="rId2" Type="http://schemas.openxmlformats.org/officeDocument/2006/relationships/tags" Target="../tags/tag321.xml"/><Relationship Id="rId1" Type="http://schemas.openxmlformats.org/officeDocument/2006/relationships/vmlDrawing" Target="../drawings/vmlDrawing1.vml"/><Relationship Id="rId6" Type="http://schemas.openxmlformats.org/officeDocument/2006/relationships/tags" Target="../tags/tag325.xml"/><Relationship Id="rId11" Type="http://schemas.openxmlformats.org/officeDocument/2006/relationships/notesSlide" Target="../notesSlides/notesSlide19.xml"/><Relationship Id="rId5" Type="http://schemas.openxmlformats.org/officeDocument/2006/relationships/tags" Target="../tags/tag324.xml"/><Relationship Id="rId15" Type="http://schemas.openxmlformats.org/officeDocument/2006/relationships/image" Target="../media/image30.wmf"/><Relationship Id="rId10" Type="http://schemas.openxmlformats.org/officeDocument/2006/relationships/slideLayout" Target="../slideLayouts/slideLayout1.xml"/><Relationship Id="rId4" Type="http://schemas.openxmlformats.org/officeDocument/2006/relationships/tags" Target="../tags/tag323.xml"/><Relationship Id="rId9" Type="http://schemas.openxmlformats.org/officeDocument/2006/relationships/tags" Target="../tags/tag328.xml"/><Relationship Id="rId14" Type="http://schemas.openxmlformats.org/officeDocument/2006/relationships/oleObject" Target="../embeddings/oleObject2.bin"/></Relationships>
</file>

<file path=ppt/slides/_rels/slide21.xml.rels><?xml version="1.0" encoding="UTF-8" standalone="yes"?>
<Relationships xmlns="http://schemas.openxmlformats.org/package/2006/relationships"><Relationship Id="rId8" Type="http://schemas.openxmlformats.org/officeDocument/2006/relationships/notesSlide" Target="../notesSlides/notesSlide20.xml"/><Relationship Id="rId3" Type="http://schemas.openxmlformats.org/officeDocument/2006/relationships/tags" Target="../tags/tag334.xml"/><Relationship Id="rId7" Type="http://schemas.openxmlformats.org/officeDocument/2006/relationships/slideLayout" Target="../slideLayouts/slideLayout1.xml"/><Relationship Id="rId2" Type="http://schemas.openxmlformats.org/officeDocument/2006/relationships/tags" Target="../tags/tag333.xml"/><Relationship Id="rId1" Type="http://schemas.openxmlformats.org/officeDocument/2006/relationships/tags" Target="../tags/tag332.xml"/><Relationship Id="rId6" Type="http://schemas.openxmlformats.org/officeDocument/2006/relationships/tags" Target="../tags/tag337.xml"/><Relationship Id="rId5" Type="http://schemas.openxmlformats.org/officeDocument/2006/relationships/tags" Target="../tags/tag336.xml"/><Relationship Id="rId4" Type="http://schemas.openxmlformats.org/officeDocument/2006/relationships/tags" Target="../tags/tag335.xml"/></Relationships>
</file>

<file path=ppt/slides/_rels/slide22.xml.rels><?xml version="1.0" encoding="UTF-8" standalone="yes"?>
<Relationships xmlns="http://schemas.openxmlformats.org/package/2006/relationships"><Relationship Id="rId8" Type="http://schemas.openxmlformats.org/officeDocument/2006/relationships/notesSlide" Target="../notesSlides/notesSlide21.xml"/><Relationship Id="rId3" Type="http://schemas.openxmlformats.org/officeDocument/2006/relationships/tags" Target="../tags/tag343.xml"/><Relationship Id="rId7" Type="http://schemas.openxmlformats.org/officeDocument/2006/relationships/slideLayout" Target="../slideLayouts/slideLayout1.xml"/><Relationship Id="rId2" Type="http://schemas.openxmlformats.org/officeDocument/2006/relationships/tags" Target="../tags/tag342.xml"/><Relationship Id="rId1" Type="http://schemas.openxmlformats.org/officeDocument/2006/relationships/tags" Target="../tags/tag341.xml"/><Relationship Id="rId6" Type="http://schemas.openxmlformats.org/officeDocument/2006/relationships/tags" Target="../tags/tag346.xml"/><Relationship Id="rId5" Type="http://schemas.openxmlformats.org/officeDocument/2006/relationships/tags" Target="../tags/tag345.xml"/><Relationship Id="rId4" Type="http://schemas.openxmlformats.org/officeDocument/2006/relationships/tags" Target="../tags/tag344.xml"/></Relationships>
</file>

<file path=ppt/slides/_rels/slide23.xml.rels><?xml version="1.0" encoding="UTF-8" standalone="yes"?>
<Relationships xmlns="http://schemas.openxmlformats.org/package/2006/relationships"><Relationship Id="rId8" Type="http://schemas.openxmlformats.org/officeDocument/2006/relationships/slideLayout" Target="../slideLayouts/slideLayout1.xml"/><Relationship Id="rId3" Type="http://schemas.openxmlformats.org/officeDocument/2006/relationships/tags" Target="../tags/tag352.xml"/><Relationship Id="rId7" Type="http://schemas.openxmlformats.org/officeDocument/2006/relationships/tags" Target="../tags/tag356.xml"/><Relationship Id="rId2" Type="http://schemas.openxmlformats.org/officeDocument/2006/relationships/tags" Target="../tags/tag351.xml"/><Relationship Id="rId1" Type="http://schemas.openxmlformats.org/officeDocument/2006/relationships/tags" Target="../tags/tag350.xml"/><Relationship Id="rId6" Type="http://schemas.openxmlformats.org/officeDocument/2006/relationships/tags" Target="../tags/tag355.xml"/><Relationship Id="rId5" Type="http://schemas.openxmlformats.org/officeDocument/2006/relationships/tags" Target="../tags/tag354.xml"/><Relationship Id="rId4" Type="http://schemas.openxmlformats.org/officeDocument/2006/relationships/tags" Target="../tags/tag353.xml"/><Relationship Id="rId9" Type="http://schemas.openxmlformats.org/officeDocument/2006/relationships/notesSlide" Target="../notesSlides/notesSlide22.xml"/></Relationships>
</file>

<file path=ppt/slides/_rels/slide24.xml.rels><?xml version="1.0" encoding="UTF-8" standalone="yes"?>
<Relationships xmlns="http://schemas.openxmlformats.org/package/2006/relationships"><Relationship Id="rId8" Type="http://schemas.openxmlformats.org/officeDocument/2006/relationships/tags" Target="../tags/tag367.xml"/><Relationship Id="rId3" Type="http://schemas.openxmlformats.org/officeDocument/2006/relationships/tags" Target="../tags/tag362.xml"/><Relationship Id="rId7" Type="http://schemas.openxmlformats.org/officeDocument/2006/relationships/tags" Target="../tags/tag366.xml"/><Relationship Id="rId2" Type="http://schemas.openxmlformats.org/officeDocument/2006/relationships/tags" Target="../tags/tag361.xml"/><Relationship Id="rId1" Type="http://schemas.openxmlformats.org/officeDocument/2006/relationships/tags" Target="../tags/tag360.xml"/><Relationship Id="rId6" Type="http://schemas.openxmlformats.org/officeDocument/2006/relationships/tags" Target="../tags/tag365.xml"/><Relationship Id="rId11" Type="http://schemas.openxmlformats.org/officeDocument/2006/relationships/image" Target="../media/image31.png"/><Relationship Id="rId5" Type="http://schemas.openxmlformats.org/officeDocument/2006/relationships/tags" Target="../tags/tag364.xml"/><Relationship Id="rId10" Type="http://schemas.openxmlformats.org/officeDocument/2006/relationships/notesSlide" Target="../notesSlides/notesSlide23.xml"/><Relationship Id="rId4" Type="http://schemas.openxmlformats.org/officeDocument/2006/relationships/tags" Target="../tags/tag363.xml"/><Relationship Id="rId9"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8" Type="http://schemas.openxmlformats.org/officeDocument/2006/relationships/slideLayout" Target="../slideLayouts/slideLayout1.xml"/><Relationship Id="rId3" Type="http://schemas.openxmlformats.org/officeDocument/2006/relationships/tags" Target="../tags/tag373.xml"/><Relationship Id="rId7" Type="http://schemas.openxmlformats.org/officeDocument/2006/relationships/tags" Target="../tags/tag377.xml"/><Relationship Id="rId2" Type="http://schemas.openxmlformats.org/officeDocument/2006/relationships/tags" Target="../tags/tag372.xml"/><Relationship Id="rId1" Type="http://schemas.openxmlformats.org/officeDocument/2006/relationships/tags" Target="../tags/tag371.xml"/><Relationship Id="rId6" Type="http://schemas.openxmlformats.org/officeDocument/2006/relationships/tags" Target="../tags/tag376.xml"/><Relationship Id="rId5" Type="http://schemas.openxmlformats.org/officeDocument/2006/relationships/tags" Target="../tags/tag375.xml"/><Relationship Id="rId10" Type="http://schemas.openxmlformats.org/officeDocument/2006/relationships/image" Target="../media/image32.png"/><Relationship Id="rId4" Type="http://schemas.openxmlformats.org/officeDocument/2006/relationships/tags" Target="../tags/tag374.xml"/><Relationship Id="rId9" Type="http://schemas.openxmlformats.org/officeDocument/2006/relationships/notesSlide" Target="../notesSlides/notesSlide24.xml"/></Relationships>
</file>

<file path=ppt/slides/_rels/slide26.xml.rels><?xml version="1.0" encoding="UTF-8" standalone="yes"?>
<Relationships xmlns="http://schemas.openxmlformats.org/package/2006/relationships"><Relationship Id="rId8" Type="http://schemas.openxmlformats.org/officeDocument/2006/relationships/slideLayout" Target="../slideLayouts/slideLayout1.xml"/><Relationship Id="rId3" Type="http://schemas.openxmlformats.org/officeDocument/2006/relationships/tags" Target="../tags/tag383.xml"/><Relationship Id="rId7" Type="http://schemas.openxmlformats.org/officeDocument/2006/relationships/tags" Target="../tags/tag387.xml"/><Relationship Id="rId2" Type="http://schemas.openxmlformats.org/officeDocument/2006/relationships/tags" Target="../tags/tag382.xml"/><Relationship Id="rId1" Type="http://schemas.openxmlformats.org/officeDocument/2006/relationships/tags" Target="../tags/tag381.xml"/><Relationship Id="rId6" Type="http://schemas.openxmlformats.org/officeDocument/2006/relationships/tags" Target="../tags/tag386.xml"/><Relationship Id="rId5" Type="http://schemas.openxmlformats.org/officeDocument/2006/relationships/tags" Target="../tags/tag385.xml"/><Relationship Id="rId10" Type="http://schemas.openxmlformats.org/officeDocument/2006/relationships/image" Target="../media/image33.png"/><Relationship Id="rId4" Type="http://schemas.openxmlformats.org/officeDocument/2006/relationships/tags" Target="../tags/tag384.xml"/><Relationship Id="rId9" Type="http://schemas.openxmlformats.org/officeDocument/2006/relationships/notesSlide" Target="../notesSlides/notesSlide25.xml"/></Relationships>
</file>

<file path=ppt/slides/_rels/slide27.xml.rels><?xml version="1.0" encoding="UTF-8" standalone="yes"?>
<Relationships xmlns="http://schemas.openxmlformats.org/package/2006/relationships"><Relationship Id="rId8" Type="http://schemas.openxmlformats.org/officeDocument/2006/relationships/notesSlide" Target="../notesSlides/notesSlide26.xml"/><Relationship Id="rId3" Type="http://schemas.openxmlformats.org/officeDocument/2006/relationships/tags" Target="../tags/tag393.xml"/><Relationship Id="rId7" Type="http://schemas.openxmlformats.org/officeDocument/2006/relationships/slideLayout" Target="../slideLayouts/slideLayout1.xml"/><Relationship Id="rId2" Type="http://schemas.openxmlformats.org/officeDocument/2006/relationships/tags" Target="../tags/tag392.xml"/><Relationship Id="rId1" Type="http://schemas.openxmlformats.org/officeDocument/2006/relationships/tags" Target="../tags/tag391.xml"/><Relationship Id="rId6" Type="http://schemas.openxmlformats.org/officeDocument/2006/relationships/tags" Target="../tags/tag396.xml"/><Relationship Id="rId5" Type="http://schemas.openxmlformats.org/officeDocument/2006/relationships/tags" Target="../tags/tag395.xml"/><Relationship Id="rId4" Type="http://schemas.openxmlformats.org/officeDocument/2006/relationships/tags" Target="../tags/tag394.xml"/></Relationships>
</file>

<file path=ppt/slides/_rels/slide28.xml.rels><?xml version="1.0" encoding="UTF-8" standalone="yes"?>
<Relationships xmlns="http://schemas.openxmlformats.org/package/2006/relationships"><Relationship Id="rId8" Type="http://schemas.openxmlformats.org/officeDocument/2006/relationships/slideLayout" Target="../slideLayouts/slideLayout1.xml"/><Relationship Id="rId3" Type="http://schemas.openxmlformats.org/officeDocument/2006/relationships/tags" Target="../tags/tag402.xml"/><Relationship Id="rId7" Type="http://schemas.openxmlformats.org/officeDocument/2006/relationships/tags" Target="../tags/tag406.xml"/><Relationship Id="rId2" Type="http://schemas.openxmlformats.org/officeDocument/2006/relationships/tags" Target="../tags/tag401.xml"/><Relationship Id="rId1" Type="http://schemas.openxmlformats.org/officeDocument/2006/relationships/tags" Target="../tags/tag400.xml"/><Relationship Id="rId6" Type="http://schemas.openxmlformats.org/officeDocument/2006/relationships/tags" Target="../tags/tag405.xml"/><Relationship Id="rId5" Type="http://schemas.openxmlformats.org/officeDocument/2006/relationships/tags" Target="../tags/tag404.xml"/><Relationship Id="rId10" Type="http://schemas.openxmlformats.org/officeDocument/2006/relationships/image" Target="../media/image34.png"/><Relationship Id="rId4" Type="http://schemas.openxmlformats.org/officeDocument/2006/relationships/tags" Target="../tags/tag403.xml"/><Relationship Id="rId9" Type="http://schemas.openxmlformats.org/officeDocument/2006/relationships/notesSlide" Target="../notesSlides/notesSlide27.xml"/></Relationships>
</file>

<file path=ppt/slides/_rels/slide29.xml.rels><?xml version="1.0" encoding="UTF-8" standalone="yes"?>
<Relationships xmlns="http://schemas.openxmlformats.org/package/2006/relationships"><Relationship Id="rId8" Type="http://schemas.openxmlformats.org/officeDocument/2006/relationships/diagramQuickStyle" Target="../diagrams/quickStyle1.xml"/><Relationship Id="rId3" Type="http://schemas.openxmlformats.org/officeDocument/2006/relationships/tags" Target="../tags/tag412.xml"/><Relationship Id="rId7" Type="http://schemas.openxmlformats.org/officeDocument/2006/relationships/diagramLayout" Target="../diagrams/layout1.xml"/><Relationship Id="rId2" Type="http://schemas.openxmlformats.org/officeDocument/2006/relationships/tags" Target="../tags/tag411.xml"/><Relationship Id="rId1" Type="http://schemas.openxmlformats.org/officeDocument/2006/relationships/tags" Target="../tags/tag410.xml"/><Relationship Id="rId6" Type="http://schemas.openxmlformats.org/officeDocument/2006/relationships/diagramData" Target="../diagrams/data1.xml"/><Relationship Id="rId5" Type="http://schemas.openxmlformats.org/officeDocument/2006/relationships/notesSlide" Target="../notesSlides/notesSlide28.xml"/><Relationship Id="rId10" Type="http://schemas.microsoft.com/office/2007/relationships/diagramDrawing" Target="../diagrams/drawing1.xml"/><Relationship Id="rId4" Type="http://schemas.openxmlformats.org/officeDocument/2006/relationships/slideLayout" Target="../slideLayouts/slideLayout1.xml"/><Relationship Id="rId9" Type="http://schemas.openxmlformats.org/officeDocument/2006/relationships/diagramColors" Target="../diagrams/colors1.xml"/></Relationships>
</file>

<file path=ppt/slides/_rels/slide3.xml.rels><?xml version="1.0" encoding="UTF-8" standalone="yes"?>
<Relationships xmlns="http://schemas.openxmlformats.org/package/2006/relationships"><Relationship Id="rId8" Type="http://schemas.openxmlformats.org/officeDocument/2006/relationships/tags" Target="../tags/tag10.xml"/><Relationship Id="rId13" Type="http://schemas.openxmlformats.org/officeDocument/2006/relationships/tags" Target="../tags/tag15.xml"/><Relationship Id="rId18" Type="http://schemas.openxmlformats.org/officeDocument/2006/relationships/tags" Target="../tags/tag20.xml"/><Relationship Id="rId26" Type="http://schemas.openxmlformats.org/officeDocument/2006/relationships/image" Target="../media/image7.png"/><Relationship Id="rId3" Type="http://schemas.openxmlformats.org/officeDocument/2006/relationships/tags" Target="../tags/tag5.xml"/><Relationship Id="rId21" Type="http://schemas.openxmlformats.org/officeDocument/2006/relationships/slideLayout" Target="../slideLayouts/slideLayout1.xml"/><Relationship Id="rId7" Type="http://schemas.openxmlformats.org/officeDocument/2006/relationships/tags" Target="../tags/tag9.xml"/><Relationship Id="rId12" Type="http://schemas.openxmlformats.org/officeDocument/2006/relationships/tags" Target="../tags/tag14.xml"/><Relationship Id="rId17" Type="http://schemas.openxmlformats.org/officeDocument/2006/relationships/tags" Target="../tags/tag19.xml"/><Relationship Id="rId25" Type="http://schemas.openxmlformats.org/officeDocument/2006/relationships/image" Target="../media/image6.jpeg"/><Relationship Id="rId2" Type="http://schemas.openxmlformats.org/officeDocument/2006/relationships/tags" Target="../tags/tag4.xml"/><Relationship Id="rId16" Type="http://schemas.openxmlformats.org/officeDocument/2006/relationships/tags" Target="../tags/tag18.xml"/><Relationship Id="rId20" Type="http://schemas.openxmlformats.org/officeDocument/2006/relationships/tags" Target="../tags/tag22.xml"/><Relationship Id="rId1" Type="http://schemas.openxmlformats.org/officeDocument/2006/relationships/tags" Target="../tags/tag3.xml"/><Relationship Id="rId6" Type="http://schemas.openxmlformats.org/officeDocument/2006/relationships/tags" Target="../tags/tag8.xml"/><Relationship Id="rId11" Type="http://schemas.openxmlformats.org/officeDocument/2006/relationships/tags" Target="../tags/tag13.xml"/><Relationship Id="rId24" Type="http://schemas.openxmlformats.org/officeDocument/2006/relationships/image" Target="../media/image5.jpeg"/><Relationship Id="rId5" Type="http://schemas.openxmlformats.org/officeDocument/2006/relationships/tags" Target="../tags/tag7.xml"/><Relationship Id="rId15" Type="http://schemas.openxmlformats.org/officeDocument/2006/relationships/tags" Target="../tags/tag17.xml"/><Relationship Id="rId23" Type="http://schemas.openxmlformats.org/officeDocument/2006/relationships/image" Target="../media/image4.jpeg"/><Relationship Id="rId10" Type="http://schemas.openxmlformats.org/officeDocument/2006/relationships/tags" Target="../tags/tag12.xml"/><Relationship Id="rId19" Type="http://schemas.openxmlformats.org/officeDocument/2006/relationships/tags" Target="../tags/tag21.xml"/><Relationship Id="rId4" Type="http://schemas.openxmlformats.org/officeDocument/2006/relationships/tags" Target="../tags/tag6.xml"/><Relationship Id="rId9" Type="http://schemas.openxmlformats.org/officeDocument/2006/relationships/tags" Target="../tags/tag11.xml"/><Relationship Id="rId14" Type="http://schemas.openxmlformats.org/officeDocument/2006/relationships/tags" Target="../tags/tag16.xml"/><Relationship Id="rId22" Type="http://schemas.openxmlformats.org/officeDocument/2006/relationships/notesSlide" Target="../notesSlides/notesSlide2.xml"/><Relationship Id="rId27" Type="http://schemas.openxmlformats.org/officeDocument/2006/relationships/image" Target="../media/image8.png"/></Relationships>
</file>

<file path=ppt/slides/_rels/slide30.xml.rels><?xml version="1.0" encoding="UTF-8" standalone="yes"?>
<Relationships xmlns="http://schemas.openxmlformats.org/package/2006/relationships"><Relationship Id="rId3" Type="http://schemas.openxmlformats.org/officeDocument/2006/relationships/tags" Target="../tags/tag418.xml"/><Relationship Id="rId7" Type="http://schemas.openxmlformats.org/officeDocument/2006/relationships/image" Target="../media/image35.jpeg"/><Relationship Id="rId2" Type="http://schemas.openxmlformats.org/officeDocument/2006/relationships/tags" Target="../tags/tag417.xml"/><Relationship Id="rId1" Type="http://schemas.openxmlformats.org/officeDocument/2006/relationships/tags" Target="../tags/tag416.xml"/><Relationship Id="rId6" Type="http://schemas.openxmlformats.org/officeDocument/2006/relationships/notesSlide" Target="../notesSlides/notesSlide29.xml"/><Relationship Id="rId5" Type="http://schemas.openxmlformats.org/officeDocument/2006/relationships/slideLayout" Target="../slideLayouts/slideLayout1.xml"/><Relationship Id="rId4" Type="http://schemas.openxmlformats.org/officeDocument/2006/relationships/tags" Target="../tags/tag419.xml"/></Relationships>
</file>

<file path=ppt/slides/_rels/slide31.xml.rels><?xml version="1.0" encoding="UTF-8" standalone="yes"?>
<Relationships xmlns="http://schemas.openxmlformats.org/package/2006/relationships"><Relationship Id="rId3" Type="http://schemas.openxmlformats.org/officeDocument/2006/relationships/tags" Target="../tags/tag425.xml"/><Relationship Id="rId7" Type="http://schemas.openxmlformats.org/officeDocument/2006/relationships/image" Target="../media/image36.png"/><Relationship Id="rId2" Type="http://schemas.openxmlformats.org/officeDocument/2006/relationships/tags" Target="../tags/tag424.xml"/><Relationship Id="rId1" Type="http://schemas.openxmlformats.org/officeDocument/2006/relationships/tags" Target="../tags/tag423.xml"/><Relationship Id="rId6" Type="http://schemas.openxmlformats.org/officeDocument/2006/relationships/notesSlide" Target="../notesSlides/notesSlide30.xml"/><Relationship Id="rId5" Type="http://schemas.openxmlformats.org/officeDocument/2006/relationships/slideLayout" Target="../slideLayouts/slideLayout1.xml"/><Relationship Id="rId4" Type="http://schemas.openxmlformats.org/officeDocument/2006/relationships/tags" Target="../tags/tag426.xml"/></Relationships>
</file>

<file path=ppt/slides/_rels/slide32.xml.rels><?xml version="1.0" encoding="UTF-8" standalone="yes"?>
<Relationships xmlns="http://schemas.openxmlformats.org/package/2006/relationships"><Relationship Id="rId8" Type="http://schemas.openxmlformats.org/officeDocument/2006/relationships/tags" Target="../tags/tag437.xml"/><Relationship Id="rId13" Type="http://schemas.openxmlformats.org/officeDocument/2006/relationships/tags" Target="../tags/tag442.xml"/><Relationship Id="rId18" Type="http://schemas.openxmlformats.org/officeDocument/2006/relationships/tags" Target="../tags/tag447.xml"/><Relationship Id="rId26" Type="http://schemas.openxmlformats.org/officeDocument/2006/relationships/image" Target="../media/image37.png"/><Relationship Id="rId3" Type="http://schemas.openxmlformats.org/officeDocument/2006/relationships/tags" Target="../tags/tag432.xml"/><Relationship Id="rId21" Type="http://schemas.openxmlformats.org/officeDocument/2006/relationships/tags" Target="../tags/tag450.xml"/><Relationship Id="rId7" Type="http://schemas.openxmlformats.org/officeDocument/2006/relationships/tags" Target="../tags/tag436.xml"/><Relationship Id="rId12" Type="http://schemas.openxmlformats.org/officeDocument/2006/relationships/tags" Target="../tags/tag441.xml"/><Relationship Id="rId17" Type="http://schemas.openxmlformats.org/officeDocument/2006/relationships/tags" Target="../tags/tag446.xml"/><Relationship Id="rId25" Type="http://schemas.openxmlformats.org/officeDocument/2006/relationships/notesSlide" Target="../notesSlides/notesSlide31.xml"/><Relationship Id="rId2" Type="http://schemas.openxmlformats.org/officeDocument/2006/relationships/tags" Target="../tags/tag431.xml"/><Relationship Id="rId16" Type="http://schemas.openxmlformats.org/officeDocument/2006/relationships/tags" Target="../tags/tag445.xml"/><Relationship Id="rId20" Type="http://schemas.openxmlformats.org/officeDocument/2006/relationships/tags" Target="../tags/tag449.xml"/><Relationship Id="rId1" Type="http://schemas.openxmlformats.org/officeDocument/2006/relationships/tags" Target="../tags/tag430.xml"/><Relationship Id="rId6" Type="http://schemas.openxmlformats.org/officeDocument/2006/relationships/tags" Target="../tags/tag435.xml"/><Relationship Id="rId11" Type="http://schemas.openxmlformats.org/officeDocument/2006/relationships/tags" Target="../tags/tag440.xml"/><Relationship Id="rId24" Type="http://schemas.openxmlformats.org/officeDocument/2006/relationships/slideLayout" Target="../slideLayouts/slideLayout1.xml"/><Relationship Id="rId5" Type="http://schemas.openxmlformats.org/officeDocument/2006/relationships/tags" Target="../tags/tag434.xml"/><Relationship Id="rId15" Type="http://schemas.openxmlformats.org/officeDocument/2006/relationships/tags" Target="../tags/tag444.xml"/><Relationship Id="rId23" Type="http://schemas.openxmlformats.org/officeDocument/2006/relationships/tags" Target="../tags/tag452.xml"/><Relationship Id="rId10" Type="http://schemas.openxmlformats.org/officeDocument/2006/relationships/tags" Target="../tags/tag439.xml"/><Relationship Id="rId19" Type="http://schemas.openxmlformats.org/officeDocument/2006/relationships/tags" Target="../tags/tag448.xml"/><Relationship Id="rId4" Type="http://schemas.openxmlformats.org/officeDocument/2006/relationships/tags" Target="../tags/tag433.xml"/><Relationship Id="rId9" Type="http://schemas.openxmlformats.org/officeDocument/2006/relationships/tags" Target="../tags/tag438.xml"/><Relationship Id="rId14" Type="http://schemas.openxmlformats.org/officeDocument/2006/relationships/tags" Target="../tags/tag443.xml"/><Relationship Id="rId22" Type="http://schemas.openxmlformats.org/officeDocument/2006/relationships/tags" Target="../tags/tag451.xml"/></Relationships>
</file>

<file path=ppt/slides/_rels/slide4.xml.rels><?xml version="1.0" encoding="UTF-8" standalone="yes"?>
<Relationships xmlns="http://schemas.openxmlformats.org/package/2006/relationships"><Relationship Id="rId8" Type="http://schemas.openxmlformats.org/officeDocument/2006/relationships/tags" Target="../tags/tag33.xml"/><Relationship Id="rId13" Type="http://schemas.openxmlformats.org/officeDocument/2006/relationships/slideLayout" Target="../slideLayouts/slideLayout1.xml"/><Relationship Id="rId18" Type="http://schemas.openxmlformats.org/officeDocument/2006/relationships/image" Target="../media/image12.jpeg"/><Relationship Id="rId3" Type="http://schemas.openxmlformats.org/officeDocument/2006/relationships/tags" Target="../tags/tag28.xml"/><Relationship Id="rId21" Type="http://schemas.openxmlformats.org/officeDocument/2006/relationships/image" Target="../media/image15.jpeg"/><Relationship Id="rId7" Type="http://schemas.openxmlformats.org/officeDocument/2006/relationships/tags" Target="../tags/tag32.xml"/><Relationship Id="rId12" Type="http://schemas.openxmlformats.org/officeDocument/2006/relationships/tags" Target="../tags/tag37.xml"/><Relationship Id="rId17" Type="http://schemas.openxmlformats.org/officeDocument/2006/relationships/image" Target="../media/image11.jpeg"/><Relationship Id="rId2" Type="http://schemas.openxmlformats.org/officeDocument/2006/relationships/tags" Target="../tags/tag27.xml"/><Relationship Id="rId16" Type="http://schemas.openxmlformats.org/officeDocument/2006/relationships/image" Target="../media/image10.jpeg"/><Relationship Id="rId20" Type="http://schemas.openxmlformats.org/officeDocument/2006/relationships/image" Target="../media/image14.jpeg"/><Relationship Id="rId1" Type="http://schemas.openxmlformats.org/officeDocument/2006/relationships/tags" Target="../tags/tag26.xml"/><Relationship Id="rId6" Type="http://schemas.openxmlformats.org/officeDocument/2006/relationships/tags" Target="../tags/tag31.xml"/><Relationship Id="rId11" Type="http://schemas.openxmlformats.org/officeDocument/2006/relationships/tags" Target="../tags/tag36.xml"/><Relationship Id="rId5" Type="http://schemas.openxmlformats.org/officeDocument/2006/relationships/tags" Target="../tags/tag30.xml"/><Relationship Id="rId15" Type="http://schemas.openxmlformats.org/officeDocument/2006/relationships/image" Target="../media/image9.jpeg"/><Relationship Id="rId10" Type="http://schemas.openxmlformats.org/officeDocument/2006/relationships/tags" Target="../tags/tag35.xml"/><Relationship Id="rId19" Type="http://schemas.openxmlformats.org/officeDocument/2006/relationships/image" Target="../media/image13.jpeg"/><Relationship Id="rId4" Type="http://schemas.openxmlformats.org/officeDocument/2006/relationships/tags" Target="../tags/tag29.xml"/><Relationship Id="rId9" Type="http://schemas.openxmlformats.org/officeDocument/2006/relationships/tags" Target="../tags/tag34.xml"/><Relationship Id="rId14" Type="http://schemas.openxmlformats.org/officeDocument/2006/relationships/notesSlide" Target="../notesSlides/notesSlide3.xml"/><Relationship Id="rId22" Type="http://schemas.openxmlformats.org/officeDocument/2006/relationships/image" Target="../media/image16.jpeg"/></Relationships>
</file>

<file path=ppt/slides/_rels/slide5.xml.rels><?xml version="1.0" encoding="UTF-8" standalone="yes"?>
<Relationships xmlns="http://schemas.openxmlformats.org/package/2006/relationships"><Relationship Id="rId8" Type="http://schemas.openxmlformats.org/officeDocument/2006/relationships/tags" Target="../tags/tag48.xml"/><Relationship Id="rId13" Type="http://schemas.openxmlformats.org/officeDocument/2006/relationships/tags" Target="../tags/tag53.xml"/><Relationship Id="rId18" Type="http://schemas.openxmlformats.org/officeDocument/2006/relationships/tags" Target="../tags/tag58.xml"/><Relationship Id="rId26" Type="http://schemas.openxmlformats.org/officeDocument/2006/relationships/tags" Target="../tags/tag66.xml"/><Relationship Id="rId39" Type="http://schemas.openxmlformats.org/officeDocument/2006/relationships/image" Target="../media/image11.jpeg"/><Relationship Id="rId3" Type="http://schemas.openxmlformats.org/officeDocument/2006/relationships/tags" Target="../tags/tag43.xml"/><Relationship Id="rId21" Type="http://schemas.openxmlformats.org/officeDocument/2006/relationships/tags" Target="../tags/tag61.xml"/><Relationship Id="rId34" Type="http://schemas.openxmlformats.org/officeDocument/2006/relationships/tags" Target="../tags/tag74.xml"/><Relationship Id="rId7" Type="http://schemas.openxmlformats.org/officeDocument/2006/relationships/tags" Target="../tags/tag47.xml"/><Relationship Id="rId12" Type="http://schemas.openxmlformats.org/officeDocument/2006/relationships/tags" Target="../tags/tag52.xml"/><Relationship Id="rId17" Type="http://schemas.openxmlformats.org/officeDocument/2006/relationships/tags" Target="../tags/tag57.xml"/><Relationship Id="rId25" Type="http://schemas.openxmlformats.org/officeDocument/2006/relationships/tags" Target="../tags/tag65.xml"/><Relationship Id="rId33" Type="http://schemas.openxmlformats.org/officeDocument/2006/relationships/tags" Target="../tags/tag73.xml"/><Relationship Id="rId38" Type="http://schemas.openxmlformats.org/officeDocument/2006/relationships/image" Target="../media/image17.jpeg"/><Relationship Id="rId2" Type="http://schemas.openxmlformats.org/officeDocument/2006/relationships/tags" Target="../tags/tag42.xml"/><Relationship Id="rId16" Type="http://schemas.openxmlformats.org/officeDocument/2006/relationships/tags" Target="../tags/tag56.xml"/><Relationship Id="rId20" Type="http://schemas.openxmlformats.org/officeDocument/2006/relationships/tags" Target="../tags/tag60.xml"/><Relationship Id="rId29" Type="http://schemas.openxmlformats.org/officeDocument/2006/relationships/tags" Target="../tags/tag69.xml"/><Relationship Id="rId41" Type="http://schemas.openxmlformats.org/officeDocument/2006/relationships/image" Target="../media/image18.jpeg"/><Relationship Id="rId1" Type="http://schemas.openxmlformats.org/officeDocument/2006/relationships/tags" Target="../tags/tag41.xml"/><Relationship Id="rId6" Type="http://schemas.openxmlformats.org/officeDocument/2006/relationships/tags" Target="../tags/tag46.xml"/><Relationship Id="rId11" Type="http://schemas.openxmlformats.org/officeDocument/2006/relationships/tags" Target="../tags/tag51.xml"/><Relationship Id="rId24" Type="http://schemas.openxmlformats.org/officeDocument/2006/relationships/tags" Target="../tags/tag64.xml"/><Relationship Id="rId32" Type="http://schemas.openxmlformats.org/officeDocument/2006/relationships/tags" Target="../tags/tag72.xml"/><Relationship Id="rId37" Type="http://schemas.openxmlformats.org/officeDocument/2006/relationships/notesSlide" Target="../notesSlides/notesSlide4.xml"/><Relationship Id="rId40" Type="http://schemas.openxmlformats.org/officeDocument/2006/relationships/image" Target="../media/image16.jpeg"/><Relationship Id="rId5" Type="http://schemas.openxmlformats.org/officeDocument/2006/relationships/tags" Target="../tags/tag45.xml"/><Relationship Id="rId15" Type="http://schemas.openxmlformats.org/officeDocument/2006/relationships/tags" Target="../tags/tag55.xml"/><Relationship Id="rId23" Type="http://schemas.openxmlformats.org/officeDocument/2006/relationships/tags" Target="../tags/tag63.xml"/><Relationship Id="rId28" Type="http://schemas.openxmlformats.org/officeDocument/2006/relationships/tags" Target="../tags/tag68.xml"/><Relationship Id="rId36" Type="http://schemas.openxmlformats.org/officeDocument/2006/relationships/slideLayout" Target="../slideLayouts/slideLayout1.xml"/><Relationship Id="rId10" Type="http://schemas.openxmlformats.org/officeDocument/2006/relationships/tags" Target="../tags/tag50.xml"/><Relationship Id="rId19" Type="http://schemas.openxmlformats.org/officeDocument/2006/relationships/tags" Target="../tags/tag59.xml"/><Relationship Id="rId31" Type="http://schemas.openxmlformats.org/officeDocument/2006/relationships/tags" Target="../tags/tag71.xml"/><Relationship Id="rId4" Type="http://schemas.openxmlformats.org/officeDocument/2006/relationships/tags" Target="../tags/tag44.xml"/><Relationship Id="rId9" Type="http://schemas.openxmlformats.org/officeDocument/2006/relationships/tags" Target="../tags/tag49.xml"/><Relationship Id="rId14" Type="http://schemas.openxmlformats.org/officeDocument/2006/relationships/tags" Target="../tags/tag54.xml"/><Relationship Id="rId22" Type="http://schemas.openxmlformats.org/officeDocument/2006/relationships/tags" Target="../tags/tag62.xml"/><Relationship Id="rId27" Type="http://schemas.openxmlformats.org/officeDocument/2006/relationships/tags" Target="../tags/tag67.xml"/><Relationship Id="rId30" Type="http://schemas.openxmlformats.org/officeDocument/2006/relationships/tags" Target="../tags/tag70.xml"/><Relationship Id="rId35" Type="http://schemas.openxmlformats.org/officeDocument/2006/relationships/tags" Target="../tags/tag75.xml"/></Relationships>
</file>

<file path=ppt/slides/_rels/slide6.xml.rels><?xml version="1.0" encoding="UTF-8" standalone="yes"?>
<Relationships xmlns="http://schemas.openxmlformats.org/package/2006/relationships"><Relationship Id="rId3" Type="http://schemas.openxmlformats.org/officeDocument/2006/relationships/tags" Target="../tags/tag81.xml"/><Relationship Id="rId2" Type="http://schemas.openxmlformats.org/officeDocument/2006/relationships/tags" Target="../tags/tag80.xml"/><Relationship Id="rId1" Type="http://schemas.openxmlformats.org/officeDocument/2006/relationships/tags" Target="../tags/tag79.xml"/><Relationship Id="rId5" Type="http://schemas.openxmlformats.org/officeDocument/2006/relationships/notesSlide" Target="../notesSlides/notesSlide5.xml"/><Relationship Id="rId4"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8" Type="http://schemas.openxmlformats.org/officeDocument/2006/relationships/tags" Target="../tags/tag90.xml"/><Relationship Id="rId13" Type="http://schemas.openxmlformats.org/officeDocument/2006/relationships/slideLayout" Target="../slideLayouts/slideLayout1.xml"/><Relationship Id="rId3" Type="http://schemas.openxmlformats.org/officeDocument/2006/relationships/tags" Target="../tags/tag87.xml"/><Relationship Id="rId7" Type="http://schemas.openxmlformats.org/officeDocument/2006/relationships/tags" Target="../tags/tag89.xml"/><Relationship Id="rId12" Type="http://schemas.openxmlformats.org/officeDocument/2006/relationships/tags" Target="../tags/tag94.xml"/><Relationship Id="rId2" Type="http://schemas.openxmlformats.org/officeDocument/2006/relationships/tags" Target="../tags/tag86.xml"/><Relationship Id="rId1" Type="http://schemas.openxmlformats.org/officeDocument/2006/relationships/tags" Target="../tags/tag85.xml"/><Relationship Id="rId6" Type="http://schemas.openxmlformats.org/officeDocument/2006/relationships/video" Target="../media/media1.wmv"/><Relationship Id="rId11" Type="http://schemas.openxmlformats.org/officeDocument/2006/relationships/tags" Target="../tags/tag93.xml"/><Relationship Id="rId5" Type="http://schemas.microsoft.com/office/2007/relationships/media" Target="../media/media1.wmv"/><Relationship Id="rId15" Type="http://schemas.openxmlformats.org/officeDocument/2006/relationships/image" Target="../media/image19.png"/><Relationship Id="rId10" Type="http://schemas.openxmlformats.org/officeDocument/2006/relationships/tags" Target="../tags/tag92.xml"/><Relationship Id="rId4" Type="http://schemas.openxmlformats.org/officeDocument/2006/relationships/tags" Target="../tags/tag88.xml"/><Relationship Id="rId9" Type="http://schemas.openxmlformats.org/officeDocument/2006/relationships/tags" Target="../tags/tag91.xml"/><Relationship Id="rId14" Type="http://schemas.openxmlformats.org/officeDocument/2006/relationships/notesSlide" Target="../notesSlides/notesSlide6.xml"/></Relationships>
</file>

<file path=ppt/slides/_rels/slide8.xml.rels><?xml version="1.0" encoding="UTF-8" standalone="yes"?>
<Relationships xmlns="http://schemas.openxmlformats.org/package/2006/relationships"><Relationship Id="rId8" Type="http://schemas.openxmlformats.org/officeDocument/2006/relationships/notesSlide" Target="../notesSlides/notesSlide7.xml"/><Relationship Id="rId3" Type="http://schemas.openxmlformats.org/officeDocument/2006/relationships/tags" Target="../tags/tag100.xml"/><Relationship Id="rId7" Type="http://schemas.openxmlformats.org/officeDocument/2006/relationships/slideLayout" Target="../slideLayouts/slideLayout1.xml"/><Relationship Id="rId2" Type="http://schemas.openxmlformats.org/officeDocument/2006/relationships/tags" Target="../tags/tag99.xml"/><Relationship Id="rId1" Type="http://schemas.openxmlformats.org/officeDocument/2006/relationships/tags" Target="../tags/tag98.xml"/><Relationship Id="rId6" Type="http://schemas.openxmlformats.org/officeDocument/2006/relationships/tags" Target="../tags/tag103.xml"/><Relationship Id="rId5" Type="http://schemas.openxmlformats.org/officeDocument/2006/relationships/tags" Target="../tags/tag102.xml"/><Relationship Id="rId4" Type="http://schemas.openxmlformats.org/officeDocument/2006/relationships/tags" Target="../tags/tag101.xml"/></Relationships>
</file>

<file path=ppt/slides/_rels/slide9.xml.rels><?xml version="1.0" encoding="UTF-8" standalone="yes"?>
<Relationships xmlns="http://schemas.openxmlformats.org/package/2006/relationships"><Relationship Id="rId8" Type="http://schemas.openxmlformats.org/officeDocument/2006/relationships/slideLayout" Target="../slideLayouts/slideLayout1.xml"/><Relationship Id="rId3" Type="http://schemas.openxmlformats.org/officeDocument/2006/relationships/tags" Target="../tags/tag109.xml"/><Relationship Id="rId7" Type="http://schemas.openxmlformats.org/officeDocument/2006/relationships/tags" Target="../tags/tag113.xml"/><Relationship Id="rId2" Type="http://schemas.openxmlformats.org/officeDocument/2006/relationships/tags" Target="../tags/tag108.xml"/><Relationship Id="rId1" Type="http://schemas.openxmlformats.org/officeDocument/2006/relationships/tags" Target="../tags/tag107.xml"/><Relationship Id="rId6" Type="http://schemas.openxmlformats.org/officeDocument/2006/relationships/tags" Target="../tags/tag112.xml"/><Relationship Id="rId5" Type="http://schemas.openxmlformats.org/officeDocument/2006/relationships/tags" Target="../tags/tag111.xml"/><Relationship Id="rId10" Type="http://schemas.openxmlformats.org/officeDocument/2006/relationships/image" Target="../media/image20.png"/><Relationship Id="rId4" Type="http://schemas.openxmlformats.org/officeDocument/2006/relationships/tags" Target="../tags/tag110.xml"/><Relationship Id="rId9" Type="http://schemas.openxmlformats.org/officeDocument/2006/relationships/notesSlide" Target="../notesSlides/notes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89589" y="2685077"/>
            <a:ext cx="1882804" cy="625019"/>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1062" tIns="61062" rIns="61062" bIns="61062" numCol="1" spcCol="50886" rtlCol="0" anchor="t">
            <a:spAutoFit/>
          </a:bodyPr>
          <a:lstStyle/>
          <a:p>
            <a:pPr latinLnBrk="1" hangingPunct="0">
              <a:spcBef>
                <a:spcPct val="0"/>
              </a:spcBef>
              <a:spcAft>
                <a:spcPct val="0"/>
              </a:spcAft>
            </a:pPr>
            <a:r>
              <a:rPr lang="zh-CN" altLang="en-US" sz="3200" b="1">
                <a:solidFill>
                  <a:schemeClr val="bg1"/>
                </a:solidFill>
                <a:latin typeface="微软雅黑" panose="020B0503020204020204" charset="-122"/>
                <a:ea typeface="微软雅黑" panose="020B0503020204020204" charset="-122"/>
                <a:sym typeface="Arial"/>
              </a:rPr>
              <a:t>初中历史</a:t>
            </a: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62" y="1104806"/>
            <a:ext cx="5837448" cy="5841293"/>
          </a:xfrm>
          <a:prstGeom prst="rect">
            <a:avLst/>
          </a:prstGeom>
        </p:spPr>
      </p:pic>
      <p:sp>
        <p:nvSpPr>
          <p:cNvPr id="6" name="标题 1"/>
          <p:cNvSpPr txBox="1"/>
          <p:nvPr/>
        </p:nvSpPr>
        <p:spPr>
          <a:xfrm>
            <a:off x="5150197" y="2461176"/>
            <a:ext cx="7056524" cy="2338419"/>
          </a:xfrm>
          <a:prstGeom prst="rect">
            <a:avLst/>
          </a:prstGeom>
          <a:noFill/>
          <a:ln w="9525">
            <a:noFill/>
            <a:miter/>
          </a:ln>
        </p:spPr>
        <p:txBody>
          <a:bodyPr lIns="122127" tIns="61064" rIns="122127" bIns="61064" anchor="ctr">
            <a:scene3d>
              <a:camera prst="orthographicFront"/>
              <a:lightRig rig="threePt" dir="t"/>
            </a:scene3d>
          </a:bodyPr>
          <a:lstStyle>
            <a:lvl1pPr marL="0" lvl="0" indent="0" algn="l" defTabSz="683895" eaLnBrk="1" fontAlgn="base" latinLnBrk="0" hangingPunct="1">
              <a:lnSpc>
                <a:spcPct val="100000"/>
              </a:lnSpc>
              <a:spcBef>
                <a:spcPct val="0"/>
              </a:spcBef>
              <a:spcAft>
                <a:spcPct val="0"/>
              </a:spcAft>
              <a:buClr>
                <a:srgbClr val="000000"/>
              </a:buClr>
              <a:buNone/>
              <a:defRPr sz="2695" b="0" i="0" u="none" kern="1200" baseline="0">
                <a:solidFill>
                  <a:srgbClr val="000000"/>
                </a:solidFill>
                <a:latin typeface="Arial" panose="020B0604020202020204" pitchFamily="34" charset="0"/>
                <a:ea typeface="宋体" panose="02010600030101010101" pitchFamily="2" charset="-122"/>
                <a:cs typeface="Arial" panose="020B0604020202020204" pitchFamily="34" charset="0"/>
              </a:defRPr>
            </a:lvl1pPr>
          </a:lstStyle>
          <a:p>
            <a:pPr algn="ctr"/>
            <a:r>
              <a:rPr lang="zh-CN" altLang="en-US" sz="6400" b="1" dirty="0">
                <a:solidFill>
                  <a:schemeClr val="tx2">
                    <a:lumMod val="60000"/>
                    <a:lumOff val="40000"/>
                  </a:schemeClr>
                </a:solidFill>
                <a:effectLst>
                  <a:glow rad="228600">
                    <a:schemeClr val="accent6">
                      <a:satMod val="175000"/>
                      <a:alpha val="40000"/>
                    </a:schemeClr>
                  </a:glow>
                  <a:outerShdw blurRad="50800" dist="38100" dir="10800000" algn="r" rotWithShape="0">
                    <a:prstClr val="black">
                      <a:alpha val="40000"/>
                    </a:prstClr>
                  </a:outerShdw>
                  <a:reflection blurRad="6350" stA="55000" endA="300" endPos="45500" dir="5400000" sy="-100000" algn="bl" rotWithShape="0"/>
                </a:effectLst>
                <a:latin typeface="微软雅黑" panose="020B0503020204020204" charset="-122"/>
                <a:ea typeface="微软雅黑" panose="020B0503020204020204" charset="-122"/>
                <a:cs typeface="微软雅黑" panose="020B0503020204020204" charset="-122"/>
                <a:sym typeface="+mn-ea"/>
              </a:rPr>
              <a:t>人教版•物理</a:t>
            </a:r>
            <a:endParaRPr lang="zh-CN" altLang="en-US" sz="6400" b="1" dirty="0">
              <a:solidFill>
                <a:schemeClr val="tx2">
                  <a:lumMod val="60000"/>
                  <a:lumOff val="40000"/>
                </a:schemeClr>
              </a:solidFill>
              <a:effectLst>
                <a:glow rad="228600">
                  <a:schemeClr val="accent6">
                    <a:satMod val="175000"/>
                    <a:alpha val="40000"/>
                  </a:schemeClr>
                </a:glow>
                <a:outerShdw blurRad="50800" dist="38100" dir="10800000" algn="r" rotWithShape="0">
                  <a:prstClr val="black">
                    <a:alpha val="40000"/>
                  </a:prstClr>
                </a:outerShdw>
                <a:reflection blurRad="6350" stA="55000" endA="300" endPos="45500" dir="5400000" sy="-100000" algn="bl" rotWithShape="0"/>
              </a:effectLst>
              <a:latin typeface="微软雅黑" panose="020B0503020204020204" charset="-122"/>
              <a:ea typeface="微软雅黑" panose="020B0503020204020204" charset="-122"/>
              <a:cs typeface="微软雅黑" panose="020B0503020204020204" charset="-122"/>
            </a:endParaRPr>
          </a:p>
          <a:p>
            <a:pPr algn="ctr"/>
            <a:endParaRPr lang="zh-CN" altLang="en-US" sz="6400" b="1" dirty="0">
              <a:solidFill>
                <a:schemeClr val="tx2">
                  <a:lumMod val="60000"/>
                  <a:lumOff val="40000"/>
                </a:schemeClr>
              </a:solidFill>
              <a:effectLst>
                <a:glow rad="228600">
                  <a:schemeClr val="accent6">
                    <a:satMod val="175000"/>
                    <a:alpha val="40000"/>
                  </a:schemeClr>
                </a:glow>
                <a:outerShdw blurRad="50800" dist="38100" dir="10800000" algn="r" rotWithShape="0">
                  <a:prstClr val="black">
                    <a:alpha val="40000"/>
                  </a:prstClr>
                </a:outerShdw>
                <a:reflection blurRad="6350" stA="55000" endA="300" endPos="45500" dir="5400000" sy="-100000" algn="bl" rotWithShape="0"/>
              </a:effectLst>
              <a:latin typeface="微软雅黑" panose="020B0503020204020204" charset="-122"/>
              <a:ea typeface="微软雅黑" panose="020B0503020204020204" charset="-122"/>
              <a:cs typeface="微软雅黑" panose="020B0503020204020204" charset="-122"/>
            </a:endParaRPr>
          </a:p>
          <a:p>
            <a:pPr algn="ctr"/>
            <a:r>
              <a:rPr lang="zh-CN" altLang="en-US" sz="6400" b="1" dirty="0">
                <a:solidFill>
                  <a:schemeClr val="tx2">
                    <a:lumMod val="60000"/>
                    <a:lumOff val="40000"/>
                  </a:schemeClr>
                </a:solidFill>
                <a:effectLst>
                  <a:glow rad="228600">
                    <a:schemeClr val="accent6">
                      <a:satMod val="175000"/>
                      <a:alpha val="40000"/>
                    </a:schemeClr>
                  </a:glow>
                  <a:outerShdw blurRad="50800" dist="38100" dir="10800000" algn="r" rotWithShape="0">
                    <a:prstClr val="black">
                      <a:alpha val="40000"/>
                    </a:prstClr>
                  </a:outerShdw>
                  <a:reflection blurRad="6350" stA="55000" endA="300" endPos="45500" dir="5400000" sy="-100000" algn="bl" rotWithShape="0"/>
                </a:effectLst>
                <a:latin typeface="微软雅黑" panose="020B0503020204020204" charset="-122"/>
                <a:ea typeface="微软雅黑" panose="020B0503020204020204" charset="-122"/>
                <a:cs typeface="微软雅黑" panose="020B0503020204020204" charset="-122"/>
                <a:sym typeface="+mn-ea"/>
              </a:rPr>
              <a:t>九</a:t>
            </a:r>
            <a:r>
              <a:rPr lang="zh-CN" altLang="en-US" sz="6400" b="1" dirty="0" smtClean="0">
                <a:solidFill>
                  <a:schemeClr val="tx2">
                    <a:lumMod val="60000"/>
                    <a:lumOff val="40000"/>
                  </a:schemeClr>
                </a:solidFill>
                <a:effectLst>
                  <a:glow rad="228600">
                    <a:schemeClr val="accent6">
                      <a:satMod val="175000"/>
                      <a:alpha val="40000"/>
                    </a:schemeClr>
                  </a:glow>
                  <a:outerShdw blurRad="50800" dist="38100" dir="10800000" algn="r" rotWithShape="0">
                    <a:prstClr val="black">
                      <a:alpha val="40000"/>
                    </a:prstClr>
                  </a:outerShdw>
                  <a:reflection blurRad="6350" stA="55000" endA="300" endPos="45500" dir="5400000" sy="-100000" algn="bl" rotWithShape="0"/>
                </a:effectLst>
                <a:latin typeface="微软雅黑" panose="020B0503020204020204" charset="-122"/>
                <a:ea typeface="微软雅黑" panose="020B0503020204020204" charset="-122"/>
                <a:cs typeface="微软雅黑" panose="020B0503020204020204" charset="-122"/>
                <a:sym typeface="+mn-ea"/>
              </a:rPr>
              <a:t>年级</a:t>
            </a:r>
            <a:r>
              <a:rPr lang="zh-CN" altLang="en-US" sz="4800" b="1" dirty="0" smtClean="0">
                <a:solidFill>
                  <a:schemeClr val="tx2">
                    <a:lumMod val="60000"/>
                    <a:lumOff val="40000"/>
                  </a:schemeClr>
                </a:solidFill>
                <a:effectLst>
                  <a:outerShdw blurRad="38100" dist="25400" dir="5400000" algn="ctr" rotWithShape="0">
                    <a:srgbClr val="6E747A">
                      <a:alpha val="43000"/>
                    </a:srgbClr>
                  </a:outerShdw>
                </a:effectLst>
                <a:latin typeface="华文细黑" panose="02010600040101010101" pitchFamily="2" charset="-122"/>
                <a:ea typeface="华文细黑" panose="02010600040101010101" pitchFamily="2" charset="-122"/>
              </a:rPr>
              <a:t> </a:t>
            </a:r>
            <a:endParaRPr lang="zh-CN" altLang="en-US" sz="4800" b="1" dirty="0">
              <a:solidFill>
                <a:schemeClr val="tx2">
                  <a:lumMod val="60000"/>
                  <a:lumOff val="40000"/>
                </a:schemeClr>
              </a:solidFill>
              <a:effectLst>
                <a:outerShdw blurRad="38100" dist="25400" dir="5400000" algn="ctr" rotWithShape="0">
                  <a:srgbClr val="6E747A">
                    <a:alpha val="43000"/>
                  </a:srgbClr>
                </a:outerShdw>
              </a:effectLst>
              <a:latin typeface="华文细黑" panose="02010600040101010101" pitchFamily="2" charset="-122"/>
              <a:ea typeface="华文细黑" panose="02010600040101010101" pitchFamily="2" charset="-122"/>
            </a:endParaRPr>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1276766">
            <a:off x="530839" y="2058529"/>
            <a:ext cx="4681962" cy="3585788"/>
          </a:xfrm>
          <a:prstGeom prst="rect">
            <a:avLst/>
          </a:prstGeom>
        </p:spPr>
      </p:pic>
    </p:spTree>
    <p:extLst>
      <p:ext uri="{BB962C8B-B14F-4D97-AF65-F5344CB8AC3E}">
        <p14:creationId xmlns:p14="http://schemas.microsoft.com/office/powerpoint/2010/main" val="1606824732"/>
      </p:ext>
    </p:extLst>
  </p:cSld>
  <p:clrMapOvr>
    <a:masterClrMapping/>
  </p:clrMapOvr>
  <mc:AlternateContent xmlns:mc="http://schemas.openxmlformats.org/markup-compatibility/2006" xmlns:p14="http://schemas.microsoft.com/office/powerpoint/2010/main">
    <mc:Choice Requires="p14">
      <p:transition spd="slow" p14:dur="2000" advClick="0" advTm="2000"/>
    </mc:Choice>
    <mc:Fallback xmlns="">
      <p:transition spd="slow" advClick="0" advTm="2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3</a:t>
            </a:r>
          </a:p>
        </p:txBody>
      </p:sp>
      <p:sp>
        <p:nvSpPr>
          <p:cNvPr id="12" name="文本框 11"/>
          <p:cNvSpPr txBox="1"/>
          <p:nvPr>
            <p:custDataLst>
              <p:tags r:id="rId2"/>
            </p:custDataLst>
          </p:nvPr>
        </p:nvSpPr>
        <p:spPr>
          <a:xfrm>
            <a:off x="2203536" y="33632"/>
            <a:ext cx="2544432" cy="594372"/>
          </a:xfrm>
          <a:prstGeom prst="rect">
            <a:avLst/>
          </a:prstGeom>
          <a:noFill/>
          <a:ln w="9525">
            <a:noFill/>
          </a:ln>
        </p:spPr>
        <p:txBody>
          <a:bodyPr wrap="square">
            <a:spAutoFit/>
          </a:bodyPr>
          <a:lstStyle/>
          <a:p>
            <a:pPr marL="0" indent="0" algn="l"/>
            <a:r>
              <a:rPr lang="zh-CN" sz="3200" b="1">
                <a:solidFill>
                  <a:schemeClr val="bg2"/>
                </a:solidFill>
                <a:uFill>
                  <a:solidFill>
                    <a:srgbClr val="FF0000"/>
                  </a:solidFill>
                </a:uFill>
                <a:latin typeface="微软雅黑" panose="020B0503020204020204" charset="-122"/>
                <a:ea typeface="微软雅黑" panose="020B0503020204020204" charset="-122"/>
              </a:rPr>
              <a:t>★课堂活动</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7" name="流程图: 可选过程 6"/>
          <p:cNvSpPr/>
          <p:nvPr>
            <p:custDataLst>
              <p:tags r:id="rId3"/>
            </p:custDataLst>
          </p:nvPr>
        </p:nvSpPr>
        <p:spPr>
          <a:xfrm>
            <a:off x="249529" y="2156942"/>
            <a:ext cx="1572154" cy="723724"/>
          </a:xfrm>
          <a:prstGeom prst="flowChartAlternateProcess">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a:gradFill>
                  <a:gsLst>
                    <a:gs pos="0">
                      <a:srgbClr val="FE4444"/>
                    </a:gs>
                    <a:gs pos="100000">
                      <a:srgbClr val="832B2B"/>
                    </a:gs>
                  </a:gsLst>
                  <a:lin ang="5400000" scaled="0"/>
                </a:gradFill>
                <a:latin typeface="微软雅黑" panose="020B0503020204020204" charset="-122"/>
                <a:ea typeface="微软雅黑" panose="020B0503020204020204" charset="-122"/>
              </a:rPr>
              <a:t>电能表</a:t>
            </a:r>
          </a:p>
        </p:txBody>
      </p:sp>
      <p:sp>
        <p:nvSpPr>
          <p:cNvPr id="6" name="横卷形 5"/>
          <p:cNvSpPr/>
          <p:nvPr>
            <p:custDataLst>
              <p:tags r:id="rId4"/>
            </p:custDataLst>
          </p:nvPr>
        </p:nvSpPr>
        <p:spPr>
          <a:xfrm>
            <a:off x="190297" y="816857"/>
            <a:ext cx="3087597" cy="1010885"/>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latin typeface="微软雅黑" panose="020B0503020204020204" charset="-122"/>
                <a:ea typeface="微软雅黑" panose="020B0503020204020204" charset="-122"/>
              </a:rPr>
              <a:t>二、电能的计量</a:t>
            </a:r>
          </a:p>
        </p:txBody>
      </p:sp>
      <p:sp>
        <p:nvSpPr>
          <p:cNvPr id="14337" name="Rectangle 2"/>
          <p:cNvSpPr/>
          <p:nvPr>
            <p:custDataLst>
              <p:tags r:id="rId5"/>
            </p:custDataLst>
          </p:nvPr>
        </p:nvSpPr>
        <p:spPr>
          <a:xfrm>
            <a:off x="1821683" y="2156942"/>
            <a:ext cx="5176450" cy="1221081"/>
          </a:xfrm>
          <a:prstGeom prst="rect">
            <a:avLst/>
          </a:prstGeom>
          <a:noFill/>
          <a:ln w="9525">
            <a:noFill/>
          </a:ln>
        </p:spPr>
        <p:txBody>
          <a:bodyPr wrap="square" anchor="t">
            <a:spAutoFit/>
          </a:bodyPr>
          <a:lstStyle/>
          <a:p>
            <a:pPr fontAlgn="auto">
              <a:lnSpc>
                <a:spcPct val="150000"/>
              </a:lnSpc>
            </a:pPr>
            <a:r>
              <a:rPr lang="zh-CN" altLang="en-US" sz="2400">
                <a:solidFill>
                  <a:srgbClr val="0000FF"/>
                </a:solidFill>
                <a:latin typeface="微软雅黑" panose="020B0503020204020204" charset="-122"/>
                <a:ea typeface="微软雅黑" panose="020B0503020204020204" charset="-122"/>
              </a:rPr>
              <a:t>电能表</a:t>
            </a:r>
            <a:r>
              <a:rPr lang="zh-CN" altLang="en-US" sz="2400">
                <a:latin typeface="微软雅黑" panose="020B0503020204020204" charset="-122"/>
                <a:ea typeface="微软雅黑" panose="020B0503020204020204" charset="-122"/>
              </a:rPr>
              <a:t>（电度表）是测量用电器在一段时间内消耗多少电能的仪表。</a:t>
            </a:r>
            <a:endParaRPr lang="en-US" altLang="zh-CN" sz="2400">
              <a:latin typeface="微软雅黑" panose="020B0503020204020204" charset="-122"/>
              <a:ea typeface="微软雅黑" panose="020B0503020204020204" charset="-122"/>
            </a:endParaRPr>
          </a:p>
        </p:txBody>
      </p:sp>
      <p:pic>
        <p:nvPicPr>
          <p:cNvPr id="3" name="电能表">
            <a:hlinkClick r:id="" action="ppaction://media"/>
          </p:cNvPr>
          <p:cNvPicPr/>
          <p:nvPr>
            <a:videoFile r:link="rId7"/>
            <p:custDataLst>
              <p:tags r:id="rId8"/>
            </p:custDataLst>
            <p:extLst>
              <p:ext uri="{DAA4B4D4-6D71-4841-9C94-3DE7FCFB9230}">
                <p14:media xmlns:p14="http://schemas.microsoft.com/office/powerpoint/2010/main" r:embed="rId6"/>
              </p:ext>
            </p:extLst>
          </p:nvPr>
        </p:nvPicPr>
        <p:blipFill>
          <a:blip r:embed="rId28"/>
          <a:stretch>
            <a:fillRect/>
          </a:stretch>
        </p:blipFill>
        <p:spPr>
          <a:xfrm>
            <a:off x="7177717" y="816857"/>
            <a:ext cx="4753009" cy="3579166"/>
          </a:xfrm>
          <a:prstGeom prst="rect">
            <a:avLst/>
          </a:prstGeom>
        </p:spPr>
      </p:pic>
      <p:pic>
        <p:nvPicPr>
          <p:cNvPr id="70" name="Picture 12"/>
          <p:cNvPicPr>
            <a:picLocks noChangeAspect="1" noChangeArrowheads="1"/>
          </p:cNvPicPr>
          <p:nvPr>
            <p:custDataLst>
              <p:tags r:id="rId9"/>
            </p:custDataLst>
          </p:nvPr>
        </p:nvPicPr>
        <p:blipFill>
          <a:blip r:embed="rId29">
            <a:extLst>
              <a:ext uri="{28A0092B-C50C-407E-A947-70E740481C1C}">
                <a14:useLocalDpi xmlns:a14="http://schemas.microsoft.com/office/drawing/2010/main" val="0"/>
              </a:ext>
            </a:extLst>
          </a:blip>
          <a:stretch>
            <a:fillRect/>
          </a:stretch>
        </p:blipFill>
        <p:spPr bwMode="auto">
          <a:xfrm>
            <a:off x="249214" y="4028988"/>
            <a:ext cx="2142414" cy="24528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 name="Picture 3" descr="HWOCRTEMP_ROC00"/>
          <p:cNvPicPr>
            <a:picLocks noChangeAspect="1" noChangeArrowheads="1"/>
          </p:cNvPicPr>
          <p:nvPr>
            <p:custDataLst>
              <p:tags r:id="rId10"/>
            </p:custDataLst>
          </p:nvPr>
        </p:nvPicPr>
        <p:blipFill>
          <a:blip r:embed="rId30">
            <a:lum contrast="-36000"/>
            <a:extLst>
              <a:ext uri="{28A0092B-C50C-407E-A947-70E740481C1C}">
                <a14:useLocalDpi xmlns:a14="http://schemas.microsoft.com/office/drawing/2010/main" val="0"/>
              </a:ext>
            </a:extLst>
          </a:blip>
          <a:srcRect b="5516"/>
          <a:stretch>
            <a:fillRect/>
          </a:stretch>
        </p:blipFill>
        <p:spPr bwMode="auto">
          <a:xfrm>
            <a:off x="3895729" y="3877646"/>
            <a:ext cx="1925022" cy="275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3" name="Text Box 4"/>
          <p:cNvSpPr txBox="1">
            <a:spLocks noChangeArrowheads="1"/>
          </p:cNvSpPr>
          <p:nvPr>
            <p:custDataLst>
              <p:tags r:id="rId11"/>
            </p:custDataLst>
          </p:nvPr>
        </p:nvSpPr>
        <p:spPr bwMode="auto">
          <a:xfrm>
            <a:off x="2369258" y="4742686"/>
            <a:ext cx="1772218" cy="407458"/>
          </a:xfrm>
          <a:prstGeom prst="rect">
            <a:avLst/>
          </a:prstGeom>
          <a:noFill/>
          <a:ln w="9525">
            <a:noFill/>
            <a:miter lim="800000"/>
          </a:ln>
        </p:spPr>
        <p:txBody>
          <a:bodyPr>
            <a:spAutoFit/>
          </a:bodyPr>
          <a:lstStyle/>
          <a:p>
            <a:pPr eaLnBrk="1" hangingPunct="1">
              <a:spcBef>
                <a:spcPts val="1440"/>
              </a:spcBef>
              <a:spcAft>
                <a:spcPts val="500"/>
              </a:spcAft>
              <a:defRPr/>
            </a:pPr>
            <a:r>
              <a:rPr lang="en-US" altLang="zh-CN" sz="2000" b="1">
                <a:solidFill>
                  <a:srgbClr val="0000FF"/>
                </a:solidFill>
                <a:latin typeface="Times New Roman" panose="02020603050405020304" pitchFamily="18" charset="0"/>
                <a:ea typeface="+mn-ea"/>
                <a:cs typeface="Times New Roman" panose="02020603050405020304" pitchFamily="18" charset="0"/>
              </a:rPr>
              <a:t>3000r/kW·h</a:t>
            </a:r>
            <a:endParaRPr lang="zh-CN" altLang="zh-CN" sz="1600">
              <a:latin typeface="Times New Roman" panose="02020603050405020304" pitchFamily="18" charset="0"/>
              <a:ea typeface="+mn-ea"/>
              <a:cs typeface="Times New Roman" panose="02020603050405020304" pitchFamily="18" charset="0"/>
            </a:endParaRPr>
          </a:p>
        </p:txBody>
      </p:sp>
      <p:sp>
        <p:nvSpPr>
          <p:cNvPr id="74" name="Line 5"/>
          <p:cNvSpPr>
            <a:spLocks noChangeShapeType="1"/>
          </p:cNvSpPr>
          <p:nvPr>
            <p:custDataLst>
              <p:tags r:id="rId12"/>
            </p:custDataLst>
          </p:nvPr>
        </p:nvSpPr>
        <p:spPr bwMode="auto">
          <a:xfrm flipV="1">
            <a:off x="3328619" y="4605250"/>
            <a:ext cx="789227" cy="145521"/>
          </a:xfrm>
          <a:prstGeom prst="line">
            <a:avLst/>
          </a:prstGeom>
          <a:noFill/>
          <a:ln w="28575">
            <a:solidFill>
              <a:srgbClr val="FF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75" name="Line 6"/>
          <p:cNvSpPr>
            <a:spLocks noChangeShapeType="1"/>
          </p:cNvSpPr>
          <p:nvPr>
            <p:custDataLst>
              <p:tags r:id="rId13"/>
            </p:custDataLst>
          </p:nvPr>
        </p:nvSpPr>
        <p:spPr bwMode="auto">
          <a:xfrm>
            <a:off x="5029948" y="4386969"/>
            <a:ext cx="1186204" cy="470518"/>
          </a:xfrm>
          <a:prstGeom prst="line">
            <a:avLst/>
          </a:prstGeom>
          <a:noFill/>
          <a:ln w="28575">
            <a:solidFill>
              <a:srgbClr val="FF0000"/>
            </a:solidFill>
            <a:round/>
          </a:ln>
          <a:extLst>
            <a:ext uri="{909E8E84-426E-40DD-AFC4-6F175D3DCCD1}">
              <a14:hiddenFill xmlns:a14="http://schemas.microsoft.com/office/drawing/2010/main">
                <a:noFill/>
              </a14:hiddenFill>
            </a:ext>
          </a:extLst>
        </p:spPr>
        <p:txBody>
          <a:bodyPr/>
          <a:lstStyle/>
          <a:p>
            <a:endParaRPr lang="zh-CN" altLang="en-US"/>
          </a:p>
        </p:txBody>
      </p:sp>
      <p:grpSp>
        <p:nvGrpSpPr>
          <p:cNvPr id="8" name="Group 20"/>
          <p:cNvGrpSpPr/>
          <p:nvPr>
            <p:custDataLst>
              <p:tags r:id="rId14"/>
            </p:custDataLst>
          </p:nvPr>
        </p:nvGrpSpPr>
        <p:grpSpPr>
          <a:xfrm>
            <a:off x="5830203" y="4902759"/>
            <a:ext cx="1540648" cy="439796"/>
            <a:chOff x="5513263" y="1920899"/>
            <a:chExt cx="1430" cy="408"/>
          </a:xfrm>
        </p:grpSpPr>
        <p:sp>
          <p:nvSpPr>
            <p:cNvPr id="77" name="Text Box 8"/>
            <p:cNvSpPr txBox="1">
              <a:spLocks noChangeArrowheads="1"/>
            </p:cNvSpPr>
            <p:nvPr>
              <p:custDataLst>
                <p:tags r:id="rId21"/>
              </p:custDataLst>
            </p:nvPr>
          </p:nvSpPr>
          <p:spPr bwMode="auto">
            <a:xfrm>
              <a:off x="5513263" y="1920899"/>
              <a:ext cx="265" cy="408"/>
            </a:xfrm>
            <a:prstGeom prst="rect">
              <a:avLst/>
            </a:prstGeom>
            <a:solidFill>
              <a:srgbClr val="FFFFFF"/>
            </a:solidFill>
            <a:ln w="9525">
              <a:solidFill>
                <a:srgbClr val="000000"/>
              </a:solidFill>
              <a:miter lim="800000"/>
            </a:ln>
          </p:spPr>
          <p:txBody>
            <a:bodyPr/>
            <a:lstStyle/>
            <a:p>
              <a:pPr eaLnBrk="1" hangingPunct="1">
                <a:spcBef>
                  <a:spcPts val="1440"/>
                </a:spcBef>
                <a:spcAft>
                  <a:spcPts val="500"/>
                </a:spcAft>
                <a:defRPr/>
              </a:pPr>
              <a:r>
                <a:rPr lang="en-US" altLang="zh-CN" sz="2400" b="1">
                  <a:solidFill>
                    <a:srgbClr val="0000CC"/>
                  </a:solidFill>
                  <a:latin typeface="Times New Roman" panose="02020603050405020304" pitchFamily="18" charset="0"/>
                  <a:ea typeface="+mn-ea"/>
                  <a:cs typeface="Times New Roman" panose="02020603050405020304" pitchFamily="18" charset="0"/>
                </a:rPr>
                <a:t>0</a:t>
              </a:r>
              <a:endParaRPr lang="zh-CN" altLang="zh-CN">
                <a:latin typeface="Times New Roman" panose="02020603050405020304" pitchFamily="18" charset="0"/>
                <a:ea typeface="+mn-ea"/>
                <a:cs typeface="Times New Roman" panose="02020603050405020304" pitchFamily="18" charset="0"/>
              </a:endParaRPr>
            </a:p>
          </p:txBody>
        </p:sp>
        <p:sp>
          <p:nvSpPr>
            <p:cNvPr id="78" name="Rectangle 9"/>
            <p:cNvSpPr>
              <a:spLocks noChangeArrowheads="1"/>
            </p:cNvSpPr>
            <p:nvPr>
              <p:custDataLst>
                <p:tags r:id="rId22"/>
              </p:custDataLst>
            </p:nvPr>
          </p:nvSpPr>
          <p:spPr bwMode="auto">
            <a:xfrm>
              <a:off x="5514428" y="1920899"/>
              <a:ext cx="265" cy="408"/>
            </a:xfrm>
            <a:prstGeom prst="rect">
              <a:avLst/>
            </a:prstGeom>
            <a:solidFill>
              <a:srgbClr val="FF0000"/>
            </a:solidFill>
            <a:ln w="9525">
              <a:solidFill>
                <a:srgbClr val="000000"/>
              </a:solidFill>
              <a:miter lim="800000"/>
            </a:ln>
          </p:spPr>
          <p:txBody>
            <a:bodyPr/>
            <a:lstStyle/>
            <a:p>
              <a:pPr eaLnBrk="1" hangingPunct="1">
                <a:spcBef>
                  <a:spcPts val="500"/>
                </a:spcBef>
                <a:spcAft>
                  <a:spcPts val="500"/>
                </a:spcAft>
                <a:defRPr/>
              </a:pPr>
              <a:r>
                <a:rPr lang="en-US" altLang="zh-CN" sz="2400" b="1">
                  <a:solidFill>
                    <a:srgbClr val="0000CC"/>
                  </a:solidFill>
                  <a:latin typeface="Times New Roman" panose="02020603050405020304" pitchFamily="18" charset="0"/>
                  <a:ea typeface="+mn-ea"/>
                  <a:cs typeface="Times New Roman" panose="02020603050405020304" pitchFamily="18" charset="0"/>
                </a:rPr>
                <a:t>3</a:t>
              </a:r>
              <a:endParaRPr lang="zh-CN" altLang="zh-CN">
                <a:latin typeface="Times New Roman" panose="02020603050405020304" pitchFamily="18" charset="0"/>
                <a:ea typeface="+mn-ea"/>
                <a:cs typeface="Times New Roman" panose="02020603050405020304" pitchFamily="18" charset="0"/>
              </a:endParaRPr>
            </a:p>
          </p:txBody>
        </p:sp>
        <p:sp>
          <p:nvSpPr>
            <p:cNvPr id="79" name="Rectangle 10"/>
            <p:cNvSpPr>
              <a:spLocks noChangeArrowheads="1"/>
            </p:cNvSpPr>
            <p:nvPr>
              <p:custDataLst>
                <p:tags r:id="rId23"/>
              </p:custDataLst>
            </p:nvPr>
          </p:nvSpPr>
          <p:spPr bwMode="auto">
            <a:xfrm>
              <a:off x="5514137" y="1920899"/>
              <a:ext cx="265" cy="408"/>
            </a:xfrm>
            <a:prstGeom prst="rect">
              <a:avLst/>
            </a:prstGeom>
            <a:solidFill>
              <a:srgbClr val="FFFFFF"/>
            </a:solidFill>
            <a:ln w="9525">
              <a:solidFill>
                <a:srgbClr val="000000"/>
              </a:solidFill>
              <a:miter lim="800000"/>
            </a:ln>
          </p:spPr>
          <p:txBody>
            <a:bodyPr/>
            <a:lstStyle/>
            <a:p>
              <a:pPr eaLnBrk="1" hangingPunct="1">
                <a:spcBef>
                  <a:spcPts val="500"/>
                </a:spcBef>
                <a:spcAft>
                  <a:spcPts val="500"/>
                </a:spcAft>
                <a:defRPr/>
              </a:pPr>
              <a:r>
                <a:rPr lang="en-US" altLang="zh-CN" sz="2400" b="1">
                  <a:solidFill>
                    <a:srgbClr val="0000CC"/>
                  </a:solidFill>
                  <a:latin typeface="Times New Roman" panose="02020603050405020304" pitchFamily="18" charset="0"/>
                  <a:ea typeface="+mn-ea"/>
                  <a:cs typeface="Times New Roman" panose="02020603050405020304" pitchFamily="18" charset="0"/>
                </a:rPr>
                <a:t>0</a:t>
              </a:r>
              <a:endParaRPr lang="zh-CN" altLang="zh-CN">
                <a:latin typeface="Times New Roman" panose="02020603050405020304" pitchFamily="18" charset="0"/>
                <a:ea typeface="+mn-ea"/>
                <a:cs typeface="Times New Roman" panose="02020603050405020304" pitchFamily="18" charset="0"/>
              </a:endParaRPr>
            </a:p>
          </p:txBody>
        </p:sp>
        <p:sp>
          <p:nvSpPr>
            <p:cNvPr id="80" name="Rectangle 11"/>
            <p:cNvSpPr>
              <a:spLocks noChangeArrowheads="1"/>
            </p:cNvSpPr>
            <p:nvPr>
              <p:custDataLst>
                <p:tags r:id="rId24"/>
              </p:custDataLst>
            </p:nvPr>
          </p:nvSpPr>
          <p:spPr bwMode="auto">
            <a:xfrm>
              <a:off x="5513846" y="1920899"/>
              <a:ext cx="265" cy="408"/>
            </a:xfrm>
            <a:prstGeom prst="rect">
              <a:avLst/>
            </a:prstGeom>
            <a:solidFill>
              <a:srgbClr val="FFFFFF"/>
            </a:solidFill>
            <a:ln w="9525">
              <a:solidFill>
                <a:srgbClr val="000000"/>
              </a:solidFill>
              <a:miter lim="800000"/>
            </a:ln>
          </p:spPr>
          <p:txBody>
            <a:bodyPr/>
            <a:lstStyle/>
            <a:p>
              <a:pPr eaLnBrk="1" hangingPunct="1">
                <a:spcBef>
                  <a:spcPts val="500"/>
                </a:spcBef>
                <a:spcAft>
                  <a:spcPts val="500"/>
                </a:spcAft>
                <a:defRPr/>
              </a:pPr>
              <a:r>
                <a:rPr lang="en-US" altLang="zh-CN" sz="2400" b="1">
                  <a:solidFill>
                    <a:srgbClr val="0000CC"/>
                  </a:solidFill>
                  <a:latin typeface="Times New Roman" panose="02020603050405020304" pitchFamily="18" charset="0"/>
                  <a:ea typeface="+mn-ea"/>
                  <a:cs typeface="Times New Roman" panose="02020603050405020304" pitchFamily="18" charset="0"/>
                </a:rPr>
                <a:t>8</a:t>
              </a:r>
              <a:endParaRPr lang="zh-CN" altLang="zh-CN">
                <a:latin typeface="Times New Roman" panose="02020603050405020304" pitchFamily="18" charset="0"/>
                <a:ea typeface="+mn-ea"/>
                <a:cs typeface="Times New Roman" panose="02020603050405020304" pitchFamily="18" charset="0"/>
              </a:endParaRPr>
            </a:p>
          </p:txBody>
        </p:sp>
        <p:sp>
          <p:nvSpPr>
            <p:cNvPr id="81" name="Rectangle 12"/>
            <p:cNvSpPr>
              <a:spLocks noChangeArrowheads="1"/>
            </p:cNvSpPr>
            <p:nvPr>
              <p:custDataLst>
                <p:tags r:id="rId25"/>
              </p:custDataLst>
            </p:nvPr>
          </p:nvSpPr>
          <p:spPr bwMode="auto">
            <a:xfrm>
              <a:off x="5513554" y="1920899"/>
              <a:ext cx="265" cy="408"/>
            </a:xfrm>
            <a:prstGeom prst="rect">
              <a:avLst/>
            </a:prstGeom>
            <a:solidFill>
              <a:srgbClr val="FFFFFF"/>
            </a:solidFill>
            <a:ln w="9525">
              <a:solidFill>
                <a:srgbClr val="000000"/>
              </a:solidFill>
              <a:miter lim="800000"/>
            </a:ln>
          </p:spPr>
          <p:txBody>
            <a:bodyPr/>
            <a:lstStyle/>
            <a:p>
              <a:pPr eaLnBrk="1" hangingPunct="1">
                <a:spcBef>
                  <a:spcPts val="500"/>
                </a:spcBef>
                <a:spcAft>
                  <a:spcPts val="500"/>
                </a:spcAft>
                <a:defRPr/>
              </a:pPr>
              <a:r>
                <a:rPr lang="en-US" altLang="zh-CN" sz="2400" b="1">
                  <a:solidFill>
                    <a:srgbClr val="0000CC"/>
                  </a:solidFill>
                  <a:latin typeface="Times New Roman" panose="02020603050405020304" pitchFamily="18" charset="0"/>
                  <a:ea typeface="+mn-ea"/>
                  <a:cs typeface="Times New Roman" panose="02020603050405020304" pitchFamily="18" charset="0"/>
                </a:rPr>
                <a:t>7</a:t>
              </a:r>
              <a:endParaRPr lang="zh-CN" altLang="zh-CN">
                <a:latin typeface="Times New Roman" panose="02020603050405020304" pitchFamily="18" charset="0"/>
                <a:ea typeface="+mn-ea"/>
                <a:cs typeface="Times New Roman" panose="02020603050405020304" pitchFamily="18" charset="0"/>
              </a:endParaRPr>
            </a:p>
          </p:txBody>
        </p:sp>
      </p:grpSp>
      <p:sp>
        <p:nvSpPr>
          <p:cNvPr id="82" name="Line 13"/>
          <p:cNvSpPr>
            <a:spLocks noChangeShapeType="1"/>
          </p:cNvSpPr>
          <p:nvPr>
            <p:custDataLst>
              <p:tags r:id="rId15"/>
            </p:custDataLst>
          </p:nvPr>
        </p:nvSpPr>
        <p:spPr bwMode="auto">
          <a:xfrm flipV="1">
            <a:off x="3541284" y="4605250"/>
            <a:ext cx="1260244" cy="886060"/>
          </a:xfrm>
          <a:prstGeom prst="line">
            <a:avLst/>
          </a:prstGeom>
          <a:noFill/>
          <a:ln w="28575">
            <a:solidFill>
              <a:srgbClr val="FF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83" name="Text Box 14"/>
          <p:cNvSpPr txBox="1">
            <a:spLocks noChangeArrowheads="1"/>
          </p:cNvSpPr>
          <p:nvPr>
            <p:custDataLst>
              <p:tags r:id="rId16"/>
            </p:custDataLst>
          </p:nvPr>
        </p:nvSpPr>
        <p:spPr bwMode="auto">
          <a:xfrm>
            <a:off x="3065543" y="5444420"/>
            <a:ext cx="779776" cy="407458"/>
          </a:xfrm>
          <a:prstGeom prst="rect">
            <a:avLst/>
          </a:prstGeom>
          <a:noFill/>
          <a:ln w="9525">
            <a:noFill/>
            <a:miter lim="800000"/>
          </a:ln>
        </p:spPr>
        <p:txBody>
          <a:bodyPr>
            <a:spAutoFit/>
          </a:bodyPr>
          <a:lstStyle/>
          <a:p>
            <a:pPr eaLnBrk="1" hangingPunct="1">
              <a:spcBef>
                <a:spcPts val="1440"/>
              </a:spcBef>
              <a:spcAft>
                <a:spcPts val="500"/>
              </a:spcAft>
              <a:defRPr/>
            </a:pPr>
            <a:r>
              <a:rPr lang="en-US" altLang="zh-CN" sz="2000" b="1">
                <a:solidFill>
                  <a:srgbClr val="0000FF"/>
                </a:solidFill>
                <a:latin typeface="Times New Roman" panose="02020603050405020304" pitchFamily="18" charset="0"/>
                <a:ea typeface="+mn-ea"/>
                <a:cs typeface="Times New Roman" panose="02020603050405020304" pitchFamily="18" charset="0"/>
              </a:rPr>
              <a:t>220V</a:t>
            </a:r>
            <a:endParaRPr lang="zh-CN" altLang="zh-CN" sz="1600">
              <a:latin typeface="Times New Roman" panose="02020603050405020304" pitchFamily="18" charset="0"/>
              <a:ea typeface="+mn-ea"/>
              <a:cs typeface="Times New Roman" panose="02020603050405020304" pitchFamily="18" charset="0"/>
            </a:endParaRPr>
          </a:p>
        </p:txBody>
      </p:sp>
      <p:sp>
        <p:nvSpPr>
          <p:cNvPr id="84" name="Line 15"/>
          <p:cNvSpPr>
            <a:spLocks noChangeShapeType="1"/>
          </p:cNvSpPr>
          <p:nvPr>
            <p:custDataLst>
              <p:tags r:id="rId17"/>
            </p:custDataLst>
          </p:nvPr>
        </p:nvSpPr>
        <p:spPr bwMode="auto">
          <a:xfrm>
            <a:off x="5384390" y="4678010"/>
            <a:ext cx="894773" cy="1673490"/>
          </a:xfrm>
          <a:prstGeom prst="line">
            <a:avLst/>
          </a:prstGeom>
          <a:noFill/>
          <a:ln w="28575">
            <a:solidFill>
              <a:srgbClr val="FF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85" name="Text Box 16"/>
          <p:cNvSpPr txBox="1">
            <a:spLocks noChangeArrowheads="1"/>
          </p:cNvSpPr>
          <p:nvPr>
            <p:custDataLst>
              <p:tags r:id="rId18"/>
            </p:custDataLst>
          </p:nvPr>
        </p:nvSpPr>
        <p:spPr bwMode="auto">
          <a:xfrm>
            <a:off x="5850681" y="6362818"/>
            <a:ext cx="1282298" cy="407458"/>
          </a:xfrm>
          <a:prstGeom prst="rect">
            <a:avLst/>
          </a:prstGeom>
          <a:noFill/>
          <a:ln w="9525">
            <a:noFill/>
            <a:miter lim="800000"/>
          </a:ln>
        </p:spPr>
        <p:txBody>
          <a:bodyPr>
            <a:spAutoFit/>
          </a:bodyPr>
          <a:lstStyle/>
          <a:p>
            <a:pPr eaLnBrk="1" hangingPunct="1">
              <a:spcBef>
                <a:spcPts val="1440"/>
              </a:spcBef>
              <a:spcAft>
                <a:spcPts val="500"/>
              </a:spcAft>
              <a:defRPr/>
            </a:pPr>
            <a:r>
              <a:rPr lang="en-US" altLang="zh-CN" sz="2000" b="1">
                <a:solidFill>
                  <a:srgbClr val="0000FF"/>
                </a:solidFill>
                <a:latin typeface="Times New Roman" panose="02020603050405020304" pitchFamily="18" charset="0"/>
                <a:ea typeface="+mn-ea"/>
                <a:cs typeface="Times New Roman" panose="02020603050405020304" pitchFamily="18" charset="0"/>
              </a:rPr>
              <a:t>10A(40A)</a:t>
            </a:r>
            <a:endParaRPr lang="zh-CN" sz="1600">
              <a:latin typeface="Times New Roman" panose="02020603050405020304" pitchFamily="18" charset="0"/>
              <a:ea typeface="+mn-ea"/>
              <a:cs typeface="Times New Roman" panose="02020603050405020304" pitchFamily="18" charset="0"/>
            </a:endParaRPr>
          </a:p>
        </p:txBody>
      </p:sp>
      <p:sp>
        <p:nvSpPr>
          <p:cNvPr id="86" name="Line 17"/>
          <p:cNvSpPr>
            <a:spLocks noChangeShapeType="1"/>
          </p:cNvSpPr>
          <p:nvPr>
            <p:custDataLst>
              <p:tags r:id="rId19"/>
            </p:custDataLst>
          </p:nvPr>
        </p:nvSpPr>
        <p:spPr bwMode="auto">
          <a:xfrm flipV="1">
            <a:off x="5384391" y="4386968"/>
            <a:ext cx="770324" cy="0"/>
          </a:xfrm>
          <a:prstGeom prst="line">
            <a:avLst/>
          </a:prstGeom>
          <a:noFill/>
          <a:ln w="28575">
            <a:solidFill>
              <a:srgbClr val="FF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87" name="Text Box 18"/>
          <p:cNvSpPr txBox="1">
            <a:spLocks noChangeArrowheads="1"/>
          </p:cNvSpPr>
          <p:nvPr>
            <p:custDataLst>
              <p:tags r:id="rId20"/>
            </p:custDataLst>
          </p:nvPr>
        </p:nvSpPr>
        <p:spPr bwMode="auto">
          <a:xfrm>
            <a:off x="6096429" y="4233363"/>
            <a:ext cx="1094837" cy="407458"/>
          </a:xfrm>
          <a:prstGeom prst="rect">
            <a:avLst/>
          </a:prstGeom>
          <a:noFill/>
          <a:ln w="9525">
            <a:noFill/>
            <a:miter lim="800000"/>
          </a:ln>
        </p:spPr>
        <p:txBody>
          <a:bodyPr>
            <a:spAutoFit/>
          </a:bodyPr>
          <a:lstStyle/>
          <a:p>
            <a:pPr eaLnBrk="1" hangingPunct="1">
              <a:spcBef>
                <a:spcPts val="1440"/>
              </a:spcBef>
              <a:spcAft>
                <a:spcPts val="500"/>
              </a:spcAft>
              <a:defRPr/>
            </a:pPr>
            <a:r>
              <a:rPr lang="en-US" altLang="zh-CN" sz="2000" b="1" err="1">
                <a:solidFill>
                  <a:srgbClr val="0000FF"/>
                </a:solidFill>
                <a:latin typeface="Times New Roman" panose="02020603050405020304" pitchFamily="18" charset="0"/>
                <a:ea typeface="+mn-ea"/>
                <a:cs typeface="Times New Roman" panose="02020603050405020304" pitchFamily="18" charset="0"/>
              </a:rPr>
              <a:t>kW·h</a:t>
            </a:r>
            <a:endParaRPr lang="zh-CN" altLang="zh-CN" sz="1600">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34138565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7" presetClass="entr" presetSubtype="8" fill="hold" grpId="0" nodeType="clickEffect">
                                  <p:stCondLst>
                                    <p:cond delay="0"/>
                                  </p:stCondLst>
                                  <p:childTnLst>
                                    <p:set>
                                      <p:cBhvr>
                                        <p:cTn id="6" dur="1000"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grpId="0" nodeType="clickEffect">
                                  <p:stCondLst>
                                    <p:cond delay="0"/>
                                  </p:stCondLst>
                                  <p:childTnLst>
                                    <p:set>
                                      <p:cBhvr>
                                        <p:cTn id="12" dur="1000" fill="hold">
                                          <p:stCondLst>
                                            <p:cond delay="0"/>
                                          </p:stCondLst>
                                        </p:cTn>
                                        <p:tgtEl>
                                          <p:spTgt spid="7"/>
                                        </p:tgtEl>
                                        <p:attrNameLst>
                                          <p:attrName>style.visibility</p:attrName>
                                        </p:attrNameLst>
                                      </p:cBhvr>
                                      <p:to>
                                        <p:strVal val="visible"/>
                                      </p:to>
                                    </p:set>
                                    <p:anim calcmode="lin" valueType="num">
                                      <p:cBhvr additive="base">
                                        <p:cTn id="13" dur="1000" fill="hold"/>
                                        <p:tgtEl>
                                          <p:spTgt spid="7"/>
                                        </p:tgtEl>
                                        <p:attrNameLst>
                                          <p:attrName>ppt_x</p:attrName>
                                        </p:attrNameLst>
                                      </p:cBhvr>
                                      <p:tavLst>
                                        <p:tav tm="0">
                                          <p:val>
                                            <p:strVal val="0-#ppt_w/2"/>
                                          </p:val>
                                        </p:tav>
                                        <p:tav tm="100000">
                                          <p:val>
                                            <p:strVal val="#ppt_x"/>
                                          </p:val>
                                        </p:tav>
                                      </p:tavLst>
                                    </p:anim>
                                    <p:anim calcmode="lin" valueType="num">
                                      <p:cBhvr additive="base">
                                        <p:cTn id="14" dur="10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nodeType="clickEffect">
                                  <p:stCondLst>
                                    <p:cond delay="0"/>
                                  </p:stCondLst>
                                  <p:childTnLst>
                                    <p:set>
                                      <p:cBhvr>
                                        <p:cTn id="18" dur="1" fill="hold">
                                          <p:stCondLst>
                                            <p:cond delay="0"/>
                                          </p:stCondLst>
                                        </p:cTn>
                                        <p:tgtEl>
                                          <p:spTgt spid="14337">
                                            <p:txEl>
                                              <p:charRg st="0" end="9"/>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4" presetClass="entr" presetSubtype="16" fill="hold" nodeType="clickEffect">
                                  <p:stCondLst>
                                    <p:cond delay="0"/>
                                  </p:stCondLst>
                                  <p:childTnLst>
                                    <p:set>
                                      <p:cBhvr>
                                        <p:cTn id="22" dur="1000" fill="hold">
                                          <p:stCondLst>
                                            <p:cond delay="0"/>
                                          </p:stCondLst>
                                        </p:cTn>
                                        <p:tgtEl>
                                          <p:spTgt spid="3"/>
                                        </p:tgtEl>
                                        <p:attrNameLst>
                                          <p:attrName>style.visibility</p:attrName>
                                        </p:attrNameLst>
                                      </p:cBhvr>
                                      <p:to>
                                        <p:strVal val="visible"/>
                                      </p:to>
                                    </p:set>
                                    <p:animEffect transition="in" filter="box(in)">
                                      <p:cBhvr>
                                        <p:cTn id="23" dur="1000"/>
                                        <p:tgtEl>
                                          <p:spTgt spid="3"/>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2" presetClass="entr" presetSubtype="8" fill="hold" nodeType="clickEffect">
                                  <p:stCondLst>
                                    <p:cond delay="0"/>
                                  </p:stCondLst>
                                  <p:childTnLst>
                                    <p:set>
                                      <p:cBhvr>
                                        <p:cTn id="27" dur="1" fill="hold">
                                          <p:stCondLst>
                                            <p:cond delay="0"/>
                                          </p:stCondLst>
                                        </p:cTn>
                                        <p:tgtEl>
                                          <p:spTgt spid="70"/>
                                        </p:tgtEl>
                                        <p:attrNameLst>
                                          <p:attrName>style.visibility</p:attrName>
                                        </p:attrNameLst>
                                      </p:cBhvr>
                                      <p:to>
                                        <p:strVal val="visible"/>
                                      </p:to>
                                    </p:set>
                                    <p:anim calcmode="lin" valueType="num">
                                      <p:cBhvr additive="base">
                                        <p:cTn id="28" dur="500" fill="hold"/>
                                        <p:tgtEl>
                                          <p:spTgt spid="70"/>
                                        </p:tgtEl>
                                        <p:attrNameLst>
                                          <p:attrName>ppt_x</p:attrName>
                                        </p:attrNameLst>
                                      </p:cBhvr>
                                      <p:tavLst>
                                        <p:tav tm="0">
                                          <p:val>
                                            <p:strVal val="0-#ppt_w/2"/>
                                          </p:val>
                                        </p:tav>
                                        <p:tav tm="100000">
                                          <p:val>
                                            <p:strVal val="#ppt_x"/>
                                          </p:val>
                                        </p:tav>
                                      </p:tavLst>
                                    </p:anim>
                                    <p:anim calcmode="lin" valueType="num">
                                      <p:cBhvr additive="base">
                                        <p:cTn id="29" dur="500" fill="hold"/>
                                        <p:tgtEl>
                                          <p:spTgt spid="70"/>
                                        </p:tgtEl>
                                        <p:attrNameLst>
                                          <p:attrName>ppt_y</p:attrName>
                                        </p:attrNameLst>
                                      </p:cBhvr>
                                      <p:tavLst>
                                        <p:tav tm="0">
                                          <p:val>
                                            <p:strVal val="#ppt_y"/>
                                          </p:val>
                                        </p:tav>
                                        <p:tav tm="100000">
                                          <p:val>
                                            <p:strVal val="#ppt_y"/>
                                          </p:val>
                                        </p:tav>
                                      </p:tavLst>
                                    </p:anim>
                                  </p:childTnLst>
                                </p:cTn>
                              </p:par>
                            </p:childTnLst>
                          </p:cTn>
                        </p:par>
                      </p:childTnLst>
                    </p:cTn>
                  </p:par>
                  <p:par>
                    <p:cTn id="30" fill="hold" nodeType="clickPar">
                      <p:stCondLst>
                        <p:cond delay="indefinite"/>
                      </p:stCondLst>
                      <p:childTnLst>
                        <p:par>
                          <p:cTn id="31" fill="hold" nodeType="afterGroup">
                            <p:stCondLst>
                              <p:cond delay="0"/>
                            </p:stCondLst>
                            <p:childTnLst>
                              <p:par>
                                <p:cTn id="32" presetID="2" presetClass="entr" presetSubtype="2" fill="hold" nodeType="clickEffect">
                                  <p:stCondLst>
                                    <p:cond delay="0"/>
                                  </p:stCondLst>
                                  <p:childTnLst>
                                    <p:set>
                                      <p:cBhvr>
                                        <p:cTn id="33" dur="1" fill="hold">
                                          <p:stCondLst>
                                            <p:cond delay="0"/>
                                          </p:stCondLst>
                                        </p:cTn>
                                        <p:tgtEl>
                                          <p:spTgt spid="72"/>
                                        </p:tgtEl>
                                        <p:attrNameLst>
                                          <p:attrName>style.visibility</p:attrName>
                                        </p:attrNameLst>
                                      </p:cBhvr>
                                      <p:to>
                                        <p:strVal val="visible"/>
                                      </p:to>
                                    </p:set>
                                    <p:anim calcmode="lin" valueType="num">
                                      <p:cBhvr additive="base">
                                        <p:cTn id="34" dur="500" fill="hold"/>
                                        <p:tgtEl>
                                          <p:spTgt spid="72"/>
                                        </p:tgtEl>
                                        <p:attrNameLst>
                                          <p:attrName>ppt_x</p:attrName>
                                        </p:attrNameLst>
                                      </p:cBhvr>
                                      <p:tavLst>
                                        <p:tav tm="0">
                                          <p:val>
                                            <p:strVal val="1+#ppt_w/2"/>
                                          </p:val>
                                        </p:tav>
                                        <p:tav tm="100000">
                                          <p:val>
                                            <p:strVal val="#ppt_x"/>
                                          </p:val>
                                        </p:tav>
                                      </p:tavLst>
                                    </p:anim>
                                    <p:anim calcmode="lin" valueType="num">
                                      <p:cBhvr additive="base">
                                        <p:cTn id="35" dur="500" fill="hold"/>
                                        <p:tgtEl>
                                          <p:spTgt spid="72"/>
                                        </p:tgtEl>
                                        <p:attrNameLst>
                                          <p:attrName>ppt_y</p:attrName>
                                        </p:attrNameLst>
                                      </p:cBhvr>
                                      <p:tavLst>
                                        <p:tav tm="0">
                                          <p:val>
                                            <p:strVal val="#ppt_y"/>
                                          </p:val>
                                        </p:tav>
                                        <p:tav tm="100000">
                                          <p:val>
                                            <p:strVal val="#ppt_y"/>
                                          </p:val>
                                        </p:tav>
                                      </p:tavLst>
                                    </p:anim>
                                  </p:childTnLst>
                                </p:cTn>
                              </p:par>
                            </p:childTnLst>
                          </p:cTn>
                        </p:par>
                      </p:childTnLst>
                    </p:cTn>
                  </p:par>
                  <p:par>
                    <p:cTn id="36" fill="hold" nodeType="clickPar">
                      <p:stCondLst>
                        <p:cond delay="indefinite"/>
                      </p:stCondLst>
                      <p:childTnLst>
                        <p:par>
                          <p:cTn id="37" fill="hold" nodeType="afterGroup">
                            <p:stCondLst>
                              <p:cond delay="0"/>
                            </p:stCondLst>
                            <p:childTnLst>
                              <p:par>
                                <p:cTn id="38" presetID="1" presetClass="entr" presetSubtype="0" fill="hold" grpId="0" nodeType="clickEffect">
                                  <p:stCondLst>
                                    <p:cond delay="0"/>
                                  </p:stCondLst>
                                  <p:childTnLst>
                                    <p:set>
                                      <p:cBhvr>
                                        <p:cTn id="39" dur="1" fill="hold">
                                          <p:stCondLst>
                                            <p:cond delay="0"/>
                                          </p:stCondLst>
                                        </p:cTn>
                                        <p:tgtEl>
                                          <p:spTgt spid="73"/>
                                        </p:tgtEl>
                                        <p:attrNameLst>
                                          <p:attrName>style.visibility</p:attrName>
                                        </p:attrNameLst>
                                      </p:cBhvr>
                                      <p:to>
                                        <p:strVal val="visible"/>
                                      </p:to>
                                    </p:set>
                                  </p:childTnLst>
                                </p:cTn>
                              </p:par>
                              <p:par>
                                <p:cTn id="40" presetID="1" presetClass="entr" presetSubtype="0" fill="hold" nodeType="withEffect">
                                  <p:stCondLst>
                                    <p:cond delay="0"/>
                                  </p:stCondLst>
                                  <p:childTnLst>
                                    <p:set>
                                      <p:cBhvr>
                                        <p:cTn id="41" dur="1" fill="hold">
                                          <p:stCondLst>
                                            <p:cond delay="0"/>
                                          </p:stCondLst>
                                        </p:cTn>
                                        <p:tgtEl>
                                          <p:spTgt spid="74"/>
                                        </p:tgtEl>
                                        <p:attrNameLst>
                                          <p:attrName>style.visibility</p:attrName>
                                        </p:attrNameLst>
                                      </p:cBhvr>
                                      <p:to>
                                        <p:strVal val="visible"/>
                                      </p:to>
                                    </p:set>
                                  </p:childTnLst>
                                </p:cTn>
                              </p:par>
                            </p:childTnLst>
                          </p:cTn>
                        </p:par>
                      </p:childTnLst>
                    </p:cTn>
                  </p:par>
                  <p:par>
                    <p:cTn id="42" fill="hold" nodeType="clickPar">
                      <p:stCondLst>
                        <p:cond delay="indefinite"/>
                      </p:stCondLst>
                      <p:childTnLst>
                        <p:par>
                          <p:cTn id="43" fill="hold" nodeType="afterGroup">
                            <p:stCondLst>
                              <p:cond delay="0"/>
                            </p:stCondLst>
                            <p:childTnLst>
                              <p:par>
                                <p:cTn id="44" presetID="1" presetClass="entr" presetSubtype="0" fill="hold" nodeType="clickEffect">
                                  <p:stCondLst>
                                    <p:cond delay="0"/>
                                  </p:stCondLst>
                                  <p:childTnLst>
                                    <p:set>
                                      <p:cBhvr>
                                        <p:cTn id="45" dur="1" fill="hold">
                                          <p:stCondLst>
                                            <p:cond delay="0"/>
                                          </p:stCondLst>
                                        </p:cTn>
                                        <p:tgtEl>
                                          <p:spTgt spid="82"/>
                                        </p:tgtEl>
                                        <p:attrNameLst>
                                          <p:attrName>style.visibility</p:attrName>
                                        </p:attrNameLst>
                                      </p:cBhvr>
                                      <p:to>
                                        <p:strVal val="visible"/>
                                      </p:to>
                                    </p:set>
                                  </p:childTnLst>
                                </p:cTn>
                              </p:par>
                              <p:par>
                                <p:cTn id="46" presetID="1" presetClass="entr" presetSubtype="0" fill="hold" grpId="0" nodeType="withEffect">
                                  <p:stCondLst>
                                    <p:cond delay="0"/>
                                  </p:stCondLst>
                                  <p:childTnLst>
                                    <p:set>
                                      <p:cBhvr>
                                        <p:cTn id="47" dur="1" fill="hold">
                                          <p:stCondLst>
                                            <p:cond delay="0"/>
                                          </p:stCondLst>
                                        </p:cTn>
                                        <p:tgtEl>
                                          <p:spTgt spid="83"/>
                                        </p:tgtEl>
                                        <p:attrNameLst>
                                          <p:attrName>style.visibility</p:attrName>
                                        </p:attrNameLst>
                                      </p:cBhvr>
                                      <p:to>
                                        <p:strVal val="visible"/>
                                      </p:to>
                                    </p:set>
                                  </p:childTnLst>
                                </p:cTn>
                              </p:par>
                            </p:childTnLst>
                          </p:cTn>
                        </p:par>
                      </p:childTnLst>
                    </p:cTn>
                  </p:par>
                  <p:par>
                    <p:cTn id="48" fill="hold" nodeType="clickPar">
                      <p:stCondLst>
                        <p:cond delay="indefinite"/>
                      </p:stCondLst>
                      <p:childTnLst>
                        <p:par>
                          <p:cTn id="49" fill="hold" nodeType="afterGroup">
                            <p:stCondLst>
                              <p:cond delay="0"/>
                            </p:stCondLst>
                            <p:childTnLst>
                              <p:par>
                                <p:cTn id="50" presetID="1" presetClass="entr" presetSubtype="0" fill="hold" nodeType="clickEffect">
                                  <p:stCondLst>
                                    <p:cond delay="0"/>
                                  </p:stCondLst>
                                  <p:childTnLst>
                                    <p:set>
                                      <p:cBhvr>
                                        <p:cTn id="51" dur="1" fill="hold">
                                          <p:stCondLst>
                                            <p:cond delay="0"/>
                                          </p:stCondLst>
                                        </p:cTn>
                                        <p:tgtEl>
                                          <p:spTgt spid="86"/>
                                        </p:tgtEl>
                                        <p:attrNameLst>
                                          <p:attrName>style.visibility</p:attrName>
                                        </p:attrNameLst>
                                      </p:cBhvr>
                                      <p:to>
                                        <p:strVal val="visible"/>
                                      </p:to>
                                    </p:set>
                                  </p:childTnLst>
                                </p:cTn>
                              </p:par>
                              <p:par>
                                <p:cTn id="52" presetID="1" presetClass="entr" presetSubtype="0" fill="hold" grpId="0" nodeType="withEffect">
                                  <p:stCondLst>
                                    <p:cond delay="0"/>
                                  </p:stCondLst>
                                  <p:childTnLst>
                                    <p:set>
                                      <p:cBhvr>
                                        <p:cTn id="53" dur="1" fill="hold">
                                          <p:stCondLst>
                                            <p:cond delay="0"/>
                                          </p:stCondLst>
                                        </p:cTn>
                                        <p:tgtEl>
                                          <p:spTgt spid="87"/>
                                        </p:tgtEl>
                                        <p:attrNameLst>
                                          <p:attrName>style.visibility</p:attrName>
                                        </p:attrNameLst>
                                      </p:cBhvr>
                                      <p:to>
                                        <p:strVal val="visible"/>
                                      </p:to>
                                    </p:set>
                                  </p:childTnLst>
                                </p:cTn>
                              </p:par>
                            </p:childTnLst>
                          </p:cTn>
                        </p:par>
                      </p:childTnLst>
                    </p:cTn>
                  </p:par>
                  <p:par>
                    <p:cTn id="54" fill="hold" nodeType="clickPar">
                      <p:stCondLst>
                        <p:cond delay="indefinite"/>
                      </p:stCondLst>
                      <p:childTnLst>
                        <p:par>
                          <p:cTn id="55" fill="hold" nodeType="afterGroup">
                            <p:stCondLst>
                              <p:cond delay="0"/>
                            </p:stCondLst>
                            <p:childTnLst>
                              <p:par>
                                <p:cTn id="56" presetID="1" presetClass="entr" presetSubtype="0" fill="hold" nodeType="clickEffect">
                                  <p:stCondLst>
                                    <p:cond delay="0"/>
                                  </p:stCondLst>
                                  <p:childTnLst>
                                    <p:set>
                                      <p:cBhvr>
                                        <p:cTn id="57" dur="1" fill="hold">
                                          <p:stCondLst>
                                            <p:cond delay="0"/>
                                          </p:stCondLst>
                                        </p:cTn>
                                        <p:tgtEl>
                                          <p:spTgt spid="75"/>
                                        </p:tgtEl>
                                        <p:attrNameLst>
                                          <p:attrName>style.visibility</p:attrName>
                                        </p:attrNameLst>
                                      </p:cBhvr>
                                      <p:to>
                                        <p:strVal val="visible"/>
                                      </p:to>
                                    </p:set>
                                  </p:childTnLst>
                                </p:cTn>
                              </p:par>
                              <p:par>
                                <p:cTn id="58" presetID="1" presetClass="entr" presetSubtype="0" fill="hold" nodeType="withEffect">
                                  <p:stCondLst>
                                    <p:cond delay="0"/>
                                  </p:stCondLst>
                                  <p:childTnLst>
                                    <p:set>
                                      <p:cBhvr>
                                        <p:cTn id="59" dur="1" fill="hold">
                                          <p:stCondLst>
                                            <p:cond delay="0"/>
                                          </p:stCondLst>
                                        </p:cTn>
                                        <p:tgtEl>
                                          <p:spTgt spid="8"/>
                                        </p:tgtEl>
                                        <p:attrNameLst>
                                          <p:attrName>style.visibility</p:attrName>
                                        </p:attrNameLst>
                                      </p:cBhvr>
                                      <p:to>
                                        <p:strVal val="visible"/>
                                      </p:to>
                                    </p:set>
                                  </p:childTnLst>
                                </p:cTn>
                              </p:par>
                            </p:childTnLst>
                          </p:cTn>
                        </p:par>
                      </p:childTnLst>
                    </p:cTn>
                  </p:par>
                  <p:par>
                    <p:cTn id="60" fill="hold" nodeType="clickPar">
                      <p:stCondLst>
                        <p:cond delay="indefinite"/>
                      </p:stCondLst>
                      <p:childTnLst>
                        <p:par>
                          <p:cTn id="61" fill="hold" nodeType="afterGroup">
                            <p:stCondLst>
                              <p:cond delay="0"/>
                            </p:stCondLst>
                            <p:childTnLst>
                              <p:par>
                                <p:cTn id="62" presetID="1" presetClass="entr" presetSubtype="0" fill="hold" nodeType="clickEffect">
                                  <p:stCondLst>
                                    <p:cond delay="0"/>
                                  </p:stCondLst>
                                  <p:childTnLst>
                                    <p:set>
                                      <p:cBhvr>
                                        <p:cTn id="63" dur="1" fill="hold">
                                          <p:stCondLst>
                                            <p:cond delay="0"/>
                                          </p:stCondLst>
                                        </p:cTn>
                                        <p:tgtEl>
                                          <p:spTgt spid="84"/>
                                        </p:tgtEl>
                                        <p:attrNameLst>
                                          <p:attrName>style.visibility</p:attrName>
                                        </p:attrNameLst>
                                      </p:cBhvr>
                                      <p:to>
                                        <p:strVal val="visible"/>
                                      </p:to>
                                    </p:set>
                                  </p:childTnLst>
                                </p:cTn>
                              </p:par>
                              <p:par>
                                <p:cTn id="64" presetID="1" presetClass="entr" presetSubtype="0" fill="hold" grpId="0" nodeType="withEffect">
                                  <p:stCondLst>
                                    <p:cond delay="0"/>
                                  </p:stCondLst>
                                  <p:childTnLst>
                                    <p:set>
                                      <p:cBhvr>
                                        <p:cTn id="65" dur="1" fill="hold">
                                          <p:stCondLst>
                                            <p:cond delay="0"/>
                                          </p:stCondLst>
                                        </p:cTn>
                                        <p:tgtEl>
                                          <p:spTgt spid="8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66" restart="whenNotActive" fill="hold" evtFilter="cancelBubble" nodeType="interactiveSeq">
                <p:stCondLst>
                  <p:cond evt="onClick" delay="0">
                    <p:tgtEl>
                      <p:spTgt spid="3"/>
                    </p:tgtEl>
                  </p:cond>
                </p:stCondLst>
                <p:endSync evt="end" delay="0">
                  <p:rtn val="all"/>
                </p:endSync>
                <p:childTnLst>
                  <p:par>
                    <p:cTn id="67" fill="hold" nodeType="clickPar">
                      <p:stCondLst>
                        <p:cond delay="indefinite"/>
                      </p:stCondLst>
                      <p:childTnLst>
                        <p:par>
                          <p:cTn id="68" fill="hold" nodeType="afterGroup">
                            <p:stCondLst>
                              <p:cond delay="0"/>
                            </p:stCondLst>
                            <p:childTnLst>
                              <p:par>
                                <p:cTn id="69" presetID="2" presetClass="mediacall" presetSubtype="0" fill="hold" nodeType="clickEffect">
                                  <p:stCondLst>
                                    <p:cond delay="0"/>
                                  </p:stCondLst>
                                  <p:childTnLst>
                                    <p:cmd type="call" cmd="togglePause">
                                      <p:cBhvr additive="base">
                                        <p:cTn id="70" dur="1" fill="hold"/>
                                        <p:tgtEl>
                                          <p:spTgt spid="3"/>
                                        </p:tgtEl>
                                      </p:cBhvr>
                                    </p:cmd>
                                  </p:childTnLst>
                                </p:cTn>
                              </p:par>
                            </p:childTnLst>
                          </p:cTn>
                        </p:par>
                      </p:childTnLst>
                    </p:cTn>
                  </p:par>
                </p:childTnLst>
              </p:cTn>
              <p:nextCondLst>
                <p:cond evt="onClick" delay="0">
                  <p:tgtEl>
                    <p:spTgt spid="3"/>
                  </p:tgtEl>
                </p:cond>
              </p:nextCondLst>
            </p:seq>
            <p:video>
              <p:cMediaNode>
                <p:cTn id="71" fill="hold" display="0">
                  <p:stCondLst>
                    <p:cond delay="indefinite"/>
                  </p:stCondLst>
                  <p:endCondLst>
                    <p:cond evt="onNext" delay="0">
                      <p:tgtEl>
                        <p:sldTgt/>
                      </p:tgtEl>
                    </p:cond>
                    <p:cond evt="onPrev" delay="0">
                      <p:tgtEl>
                        <p:sldTgt/>
                      </p:tgtEl>
                    </p:cond>
                  </p:endCondLst>
                </p:cTn>
                <p:tgtEl>
                  <p:spTgt spid="3"/>
                </p:tgtEl>
              </p:cMediaNode>
            </p:video>
          </p:childTnLst>
        </p:cTn>
      </p:par>
    </p:tnLst>
    <p:bldLst>
      <p:bldP spid="7" grpId="0" animBg="1"/>
      <p:bldP spid="6" grpId="0" animBg="1"/>
      <p:bldP spid="73" grpId="0"/>
      <p:bldP spid="83" grpId="0"/>
      <p:bldP spid="85" grpId="0"/>
      <p:bldP spid="8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3</a:t>
            </a:r>
          </a:p>
        </p:txBody>
      </p:sp>
      <p:sp>
        <p:nvSpPr>
          <p:cNvPr id="12" name="文本框 11"/>
          <p:cNvSpPr txBox="1"/>
          <p:nvPr>
            <p:custDataLst>
              <p:tags r:id="rId2"/>
            </p:custDataLst>
          </p:nvPr>
        </p:nvSpPr>
        <p:spPr>
          <a:xfrm>
            <a:off x="2203536" y="33632"/>
            <a:ext cx="2544432" cy="594372"/>
          </a:xfrm>
          <a:prstGeom prst="rect">
            <a:avLst/>
          </a:prstGeom>
          <a:noFill/>
          <a:ln w="9525">
            <a:noFill/>
          </a:ln>
        </p:spPr>
        <p:txBody>
          <a:bodyPr wrap="square">
            <a:spAutoFit/>
          </a:bodyPr>
          <a:lstStyle/>
          <a:p>
            <a:pPr marL="0" indent="0" algn="l"/>
            <a:r>
              <a:rPr lang="zh-CN" sz="3200" b="1">
                <a:solidFill>
                  <a:schemeClr val="bg2"/>
                </a:solidFill>
                <a:uFill>
                  <a:solidFill>
                    <a:srgbClr val="FF0000"/>
                  </a:solidFill>
                </a:uFill>
                <a:latin typeface="微软雅黑" panose="020B0503020204020204" charset="-122"/>
                <a:ea typeface="微软雅黑" panose="020B0503020204020204" charset="-122"/>
              </a:rPr>
              <a:t>★课堂活动</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7" name="流程图: 可选过程 6"/>
          <p:cNvSpPr/>
          <p:nvPr>
            <p:custDataLst>
              <p:tags r:id="rId3"/>
            </p:custDataLst>
          </p:nvPr>
        </p:nvSpPr>
        <p:spPr>
          <a:xfrm>
            <a:off x="190297" y="2066396"/>
            <a:ext cx="2247644" cy="648700"/>
          </a:xfrm>
          <a:prstGeom prst="flowChartAlternateProcess">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a:gradFill>
                  <a:gsLst>
                    <a:gs pos="0">
                      <a:srgbClr val="FE4444"/>
                    </a:gs>
                    <a:gs pos="100000">
                      <a:srgbClr val="832B2B"/>
                    </a:gs>
                  </a:gsLst>
                  <a:lin ang="5400000" scaled="0"/>
                </a:gradFill>
                <a:latin typeface="微软雅黑" panose="020B0503020204020204" charset="-122"/>
                <a:ea typeface="微软雅黑" panose="020B0503020204020204" charset="-122"/>
              </a:rPr>
              <a:t>电能表的参数</a:t>
            </a:r>
          </a:p>
        </p:txBody>
      </p:sp>
      <p:sp>
        <p:nvSpPr>
          <p:cNvPr id="6" name="横卷形 5"/>
          <p:cNvSpPr/>
          <p:nvPr>
            <p:custDataLst>
              <p:tags r:id="rId4"/>
            </p:custDataLst>
          </p:nvPr>
        </p:nvSpPr>
        <p:spPr>
          <a:xfrm>
            <a:off x="190297" y="816857"/>
            <a:ext cx="3087597" cy="1010885"/>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latin typeface="微软雅黑" panose="020B0503020204020204" charset="-122"/>
                <a:ea typeface="微软雅黑" panose="020B0503020204020204" charset="-122"/>
              </a:rPr>
              <a:t>二、电能的计量</a:t>
            </a:r>
          </a:p>
        </p:txBody>
      </p:sp>
      <p:sp>
        <p:nvSpPr>
          <p:cNvPr id="14337" name="Rectangle 2"/>
          <p:cNvSpPr/>
          <p:nvPr>
            <p:custDataLst>
              <p:tags r:id="rId5"/>
            </p:custDataLst>
          </p:nvPr>
        </p:nvSpPr>
        <p:spPr>
          <a:xfrm>
            <a:off x="4202913" y="2066396"/>
            <a:ext cx="2766865" cy="657107"/>
          </a:xfrm>
          <a:prstGeom prst="rect">
            <a:avLst/>
          </a:prstGeom>
          <a:noFill/>
          <a:ln w="9525">
            <a:noFill/>
          </a:ln>
        </p:spPr>
        <p:txBody>
          <a:bodyPr wrap="square" anchor="t">
            <a:spAutoFit/>
          </a:bodyPr>
          <a:lstStyle/>
          <a:p>
            <a:pPr fontAlgn="auto">
              <a:lnSpc>
                <a:spcPct val="150000"/>
              </a:lnSpc>
            </a:pPr>
            <a:r>
              <a:rPr lang="zh-CN" altLang="zh-CN" sz="2400" b="1">
                <a:solidFill>
                  <a:srgbClr val="FF0000"/>
                </a:solidFill>
                <a:latin typeface="微软雅黑" panose="020B0503020204020204" charset="-122"/>
                <a:ea typeface="微软雅黑" panose="020B0503020204020204" charset="-122"/>
                <a:sym typeface="+mn-ea"/>
              </a:rPr>
              <a:t>电能表参数的含义</a:t>
            </a:r>
          </a:p>
        </p:txBody>
      </p:sp>
      <p:sp>
        <p:nvSpPr>
          <p:cNvPr id="20" name="TextBox 19"/>
          <p:cNvSpPr txBox="1"/>
          <p:nvPr>
            <p:custDataLst>
              <p:tags r:id="rId6"/>
            </p:custDataLst>
          </p:nvPr>
        </p:nvSpPr>
        <p:spPr>
          <a:xfrm>
            <a:off x="743544" y="2723504"/>
            <a:ext cx="11020200" cy="4042892"/>
          </a:xfrm>
          <a:prstGeom prst="rect">
            <a:avLst/>
          </a:prstGeom>
          <a:noFill/>
        </p:spPr>
        <p:txBody>
          <a:bodyPr wrap="square">
            <a:spAutoFit/>
          </a:bodyPr>
          <a:lstStyle/>
          <a:p>
            <a:pPr fontAlgn="auto">
              <a:lnSpc>
                <a:spcPct val="150000"/>
              </a:lnSpc>
              <a:defRPr/>
            </a:pPr>
            <a:r>
              <a:rPr lang="en-US" sz="2400">
                <a:latin typeface="微软雅黑" panose="020B0503020204020204" charset="-122"/>
                <a:ea typeface="微软雅黑" panose="020B0503020204020204" charset="-122"/>
                <a:cs typeface="微软雅黑" panose="020B0503020204020204" charset="-122"/>
              </a:rPr>
              <a:t>1.  220V </a:t>
            </a:r>
            <a:r>
              <a:rPr lang="en-US" altLang="zh-CN" sz="2400">
                <a:latin typeface="微软雅黑" panose="020B0503020204020204" charset="-122"/>
                <a:ea typeface="微软雅黑" panose="020B0503020204020204" charset="-122"/>
                <a:cs typeface="微软雅黑" panose="020B0503020204020204" charset="-122"/>
              </a:rPr>
              <a:t>——</a:t>
            </a:r>
            <a:r>
              <a:rPr lang="zh-CN" altLang="en-US" sz="2400">
                <a:latin typeface="微软雅黑" panose="020B0503020204020204" charset="-122"/>
                <a:ea typeface="微软雅黑" panose="020B0503020204020204" charset="-122"/>
                <a:cs typeface="微软雅黑" panose="020B0503020204020204" charset="-122"/>
              </a:rPr>
              <a:t>电能表工作电压为</a:t>
            </a:r>
            <a:r>
              <a:rPr lang="en-US" sz="2400">
                <a:latin typeface="微软雅黑" panose="020B0503020204020204" charset="-122"/>
                <a:ea typeface="微软雅黑" panose="020B0503020204020204" charset="-122"/>
                <a:cs typeface="微软雅黑" panose="020B0503020204020204" charset="-122"/>
              </a:rPr>
              <a:t>220V</a:t>
            </a:r>
            <a:r>
              <a:rPr lang="zh-CN" altLang="en-US" sz="2400">
                <a:latin typeface="微软雅黑" panose="020B0503020204020204" charset="-122"/>
                <a:ea typeface="微软雅黑" panose="020B0503020204020204" charset="-122"/>
                <a:cs typeface="微软雅黑" panose="020B0503020204020204" charset="-122"/>
              </a:rPr>
              <a:t>。</a:t>
            </a:r>
          </a:p>
          <a:p>
            <a:pPr fontAlgn="auto">
              <a:lnSpc>
                <a:spcPct val="150000"/>
              </a:lnSpc>
              <a:defRPr/>
            </a:pPr>
            <a:r>
              <a:rPr lang="en-US" sz="2400">
                <a:latin typeface="微软雅黑" panose="020B0503020204020204" charset="-122"/>
                <a:ea typeface="微软雅黑" panose="020B0503020204020204" charset="-122"/>
                <a:cs typeface="微软雅黑" panose="020B0503020204020204" charset="-122"/>
              </a:rPr>
              <a:t>2. 10</a:t>
            </a:r>
            <a:r>
              <a:rPr lang="zh-CN" altLang="en-US" sz="2400">
                <a:latin typeface="微软雅黑" panose="020B0503020204020204" charset="-122"/>
                <a:ea typeface="微软雅黑" panose="020B0503020204020204" charset="-122"/>
                <a:cs typeface="微软雅黑" panose="020B0503020204020204" charset="-122"/>
              </a:rPr>
              <a:t>（</a:t>
            </a:r>
            <a:r>
              <a:rPr lang="en-US" sz="2400">
                <a:latin typeface="微软雅黑" panose="020B0503020204020204" charset="-122"/>
                <a:ea typeface="微软雅黑" panose="020B0503020204020204" charset="-122"/>
                <a:cs typeface="微软雅黑" panose="020B0503020204020204" charset="-122"/>
              </a:rPr>
              <a:t>40</a:t>
            </a:r>
            <a:r>
              <a:rPr lang="zh-CN" altLang="en-US" sz="2400">
                <a:latin typeface="微软雅黑" panose="020B0503020204020204" charset="-122"/>
                <a:ea typeface="微软雅黑" panose="020B0503020204020204" charset="-122"/>
                <a:cs typeface="微软雅黑" panose="020B0503020204020204" charset="-122"/>
              </a:rPr>
              <a:t>）</a:t>
            </a:r>
            <a:r>
              <a:rPr lang="en-US" sz="2400">
                <a:latin typeface="微软雅黑" panose="020B0503020204020204" charset="-122"/>
                <a:ea typeface="微软雅黑" panose="020B0503020204020204" charset="-122"/>
                <a:cs typeface="微软雅黑" panose="020B0503020204020204" charset="-122"/>
              </a:rPr>
              <a:t>A </a:t>
            </a:r>
            <a:r>
              <a:rPr lang="en-US" altLang="zh-CN" sz="2400">
                <a:latin typeface="微软雅黑" panose="020B0503020204020204" charset="-122"/>
                <a:ea typeface="微软雅黑" panose="020B0503020204020204" charset="-122"/>
                <a:cs typeface="微软雅黑" panose="020B0503020204020204" charset="-122"/>
              </a:rPr>
              <a:t>——</a:t>
            </a:r>
            <a:r>
              <a:rPr lang="zh-CN" altLang="en-US" sz="2400">
                <a:latin typeface="微软雅黑" panose="020B0503020204020204" charset="-122"/>
                <a:ea typeface="微软雅黑" panose="020B0503020204020204" charset="-122"/>
                <a:cs typeface="微软雅黑" panose="020B0503020204020204" charset="-122"/>
              </a:rPr>
              <a:t>电能表通过</a:t>
            </a:r>
            <a:r>
              <a:rPr lang="en-US" sz="2400">
                <a:latin typeface="微软雅黑" panose="020B0503020204020204" charset="-122"/>
                <a:ea typeface="微软雅黑" panose="020B0503020204020204" charset="-122"/>
                <a:cs typeface="微软雅黑" panose="020B0503020204020204" charset="-122"/>
              </a:rPr>
              <a:t>10A</a:t>
            </a:r>
            <a:r>
              <a:rPr lang="zh-CN" altLang="en-US" sz="2400">
                <a:latin typeface="微软雅黑" panose="020B0503020204020204" charset="-122"/>
                <a:ea typeface="微软雅黑" panose="020B0503020204020204" charset="-122"/>
                <a:cs typeface="微软雅黑" panose="020B0503020204020204" charset="-122"/>
              </a:rPr>
              <a:t>左右电流时，测量最准确；在保证电能表测量准确的情况下，电能表允许通过的最大电流为</a:t>
            </a:r>
            <a:r>
              <a:rPr lang="en-US" sz="2400">
                <a:latin typeface="微软雅黑" panose="020B0503020204020204" charset="-122"/>
                <a:ea typeface="微软雅黑" panose="020B0503020204020204" charset="-122"/>
                <a:cs typeface="微软雅黑" panose="020B0503020204020204" charset="-122"/>
              </a:rPr>
              <a:t>40A</a:t>
            </a:r>
            <a:r>
              <a:rPr lang="zh-CN" altLang="en-US" sz="2400">
                <a:latin typeface="微软雅黑" panose="020B0503020204020204" charset="-122"/>
                <a:ea typeface="微软雅黑" panose="020B0503020204020204" charset="-122"/>
                <a:cs typeface="微软雅黑" panose="020B0503020204020204" charset="-122"/>
              </a:rPr>
              <a:t>。</a:t>
            </a:r>
          </a:p>
          <a:p>
            <a:pPr fontAlgn="auto">
              <a:lnSpc>
                <a:spcPct val="150000"/>
              </a:lnSpc>
              <a:defRPr/>
            </a:pPr>
            <a:r>
              <a:rPr lang="en-US" sz="2400">
                <a:latin typeface="微软雅黑" panose="020B0503020204020204" charset="-122"/>
                <a:ea typeface="微软雅黑" panose="020B0503020204020204" charset="-122"/>
                <a:cs typeface="微软雅黑" panose="020B0503020204020204" charset="-122"/>
              </a:rPr>
              <a:t>3. 50Hz</a:t>
            </a:r>
            <a:r>
              <a:rPr lang="en-US" altLang="zh-CN" sz="2400">
                <a:latin typeface="微软雅黑" panose="020B0503020204020204" charset="-122"/>
                <a:ea typeface="微软雅黑" panose="020B0503020204020204" charset="-122"/>
                <a:cs typeface="微软雅黑" panose="020B0503020204020204" charset="-122"/>
              </a:rPr>
              <a:t>——</a:t>
            </a:r>
            <a:r>
              <a:rPr lang="zh-CN" altLang="en-US" sz="2400">
                <a:latin typeface="微软雅黑" panose="020B0503020204020204" charset="-122"/>
                <a:ea typeface="微软雅黑" panose="020B0503020204020204" charset="-122"/>
                <a:cs typeface="微软雅黑" panose="020B0503020204020204" charset="-122"/>
              </a:rPr>
              <a:t>电能表在</a:t>
            </a:r>
            <a:r>
              <a:rPr lang="en-US" sz="2400">
                <a:latin typeface="微软雅黑" panose="020B0503020204020204" charset="-122"/>
                <a:ea typeface="微软雅黑" panose="020B0503020204020204" charset="-122"/>
                <a:cs typeface="微软雅黑" panose="020B0503020204020204" charset="-122"/>
              </a:rPr>
              <a:t>50 Hz</a:t>
            </a:r>
            <a:r>
              <a:rPr lang="zh-CN" altLang="en-US" sz="2400">
                <a:latin typeface="微软雅黑" panose="020B0503020204020204" charset="-122"/>
                <a:ea typeface="微软雅黑" panose="020B0503020204020204" charset="-122"/>
                <a:cs typeface="微软雅黑" panose="020B0503020204020204" charset="-122"/>
              </a:rPr>
              <a:t>的电路中使用。</a:t>
            </a:r>
          </a:p>
          <a:p>
            <a:pPr fontAlgn="auto">
              <a:lnSpc>
                <a:spcPct val="150000"/>
              </a:lnSpc>
              <a:defRPr/>
            </a:pPr>
            <a:r>
              <a:rPr lang="en-US" sz="2400">
                <a:latin typeface="微软雅黑" panose="020B0503020204020204" charset="-122"/>
                <a:ea typeface="微软雅黑" panose="020B0503020204020204" charset="-122"/>
                <a:cs typeface="微软雅黑" panose="020B0503020204020204" charset="-122"/>
              </a:rPr>
              <a:t>4.  3000r</a:t>
            </a:r>
            <a:r>
              <a:rPr lang="en-US" altLang="zh-CN" sz="2400">
                <a:latin typeface="微软雅黑" panose="020B0503020204020204" charset="-122"/>
                <a:ea typeface="微软雅黑" panose="020B0503020204020204" charset="-122"/>
                <a:cs typeface="微软雅黑" panose="020B0503020204020204" charset="-122"/>
              </a:rPr>
              <a:t>/</a:t>
            </a:r>
            <a:r>
              <a:rPr lang="en-US" sz="2400">
                <a:latin typeface="微软雅黑" panose="020B0503020204020204" charset="-122"/>
                <a:ea typeface="微软雅黑" panose="020B0503020204020204" charset="-122"/>
                <a:cs typeface="微软雅黑" panose="020B0503020204020204" charset="-122"/>
              </a:rPr>
              <a:t>kW</a:t>
            </a:r>
            <a:r>
              <a:rPr lang="en-US" altLang="zh-CN" sz="2400">
                <a:latin typeface="微软雅黑" panose="020B0503020204020204" charset="-122"/>
                <a:ea typeface="微软雅黑" panose="020B0503020204020204" charset="-122"/>
                <a:cs typeface="微软雅黑" panose="020B0503020204020204" charset="-122"/>
              </a:rPr>
              <a:t>·</a:t>
            </a:r>
            <a:r>
              <a:rPr lang="en-US" sz="2400">
                <a:latin typeface="微软雅黑" panose="020B0503020204020204" charset="-122"/>
                <a:ea typeface="微软雅黑" panose="020B0503020204020204" charset="-122"/>
                <a:cs typeface="微软雅黑" panose="020B0503020204020204" charset="-122"/>
              </a:rPr>
              <a:t>h</a:t>
            </a:r>
            <a:r>
              <a:rPr lang="en-US" altLang="zh-CN" sz="2400">
                <a:latin typeface="微软雅黑" panose="020B0503020204020204" charset="-122"/>
                <a:ea typeface="微软雅黑" panose="020B0503020204020204" charset="-122"/>
                <a:cs typeface="微软雅黑" panose="020B0503020204020204" charset="-122"/>
              </a:rPr>
              <a:t>——</a:t>
            </a:r>
            <a:r>
              <a:rPr lang="zh-CN" altLang="en-US" sz="2400">
                <a:latin typeface="微软雅黑" panose="020B0503020204020204" charset="-122"/>
                <a:ea typeface="微软雅黑" panose="020B0503020204020204" charset="-122"/>
                <a:cs typeface="微软雅黑" panose="020B0503020204020204" charset="-122"/>
              </a:rPr>
              <a:t>每消耗</a:t>
            </a:r>
            <a:r>
              <a:rPr lang="en-US" sz="2400">
                <a:latin typeface="微软雅黑" panose="020B0503020204020204" charset="-122"/>
                <a:ea typeface="微软雅黑" panose="020B0503020204020204" charset="-122"/>
                <a:cs typeface="微软雅黑" panose="020B0503020204020204" charset="-122"/>
              </a:rPr>
              <a:t>1 kW</a:t>
            </a:r>
            <a:r>
              <a:rPr lang="en-US" altLang="zh-CN" sz="2400" err="1">
                <a:latin typeface="微软雅黑" panose="020B0503020204020204" charset="-122"/>
                <a:ea typeface="微软雅黑" panose="020B0503020204020204" charset="-122"/>
                <a:cs typeface="微软雅黑" panose="020B0503020204020204" charset="-122"/>
              </a:rPr>
              <a:t>·</a:t>
            </a:r>
            <a:r>
              <a:rPr lang="en-US" sz="2400" err="1">
                <a:latin typeface="微软雅黑" panose="020B0503020204020204" charset="-122"/>
                <a:ea typeface="微软雅黑" panose="020B0503020204020204" charset="-122"/>
                <a:cs typeface="微软雅黑" panose="020B0503020204020204" charset="-122"/>
              </a:rPr>
              <a:t>h</a:t>
            </a:r>
            <a:r>
              <a:rPr lang="zh-CN" altLang="en-US" sz="2400">
                <a:latin typeface="微软雅黑" panose="020B0503020204020204" charset="-122"/>
                <a:ea typeface="微软雅黑" panose="020B0503020204020204" charset="-122"/>
                <a:cs typeface="微软雅黑" panose="020B0503020204020204" charset="-122"/>
              </a:rPr>
              <a:t>的电能，电能表转盘转过</a:t>
            </a:r>
            <a:r>
              <a:rPr lang="en-US" sz="2400">
                <a:latin typeface="微软雅黑" panose="020B0503020204020204" charset="-122"/>
                <a:ea typeface="微软雅黑" panose="020B0503020204020204" charset="-122"/>
                <a:cs typeface="微软雅黑" panose="020B0503020204020204" charset="-122"/>
              </a:rPr>
              <a:t>3000</a:t>
            </a:r>
            <a:r>
              <a:rPr lang="zh-CN" altLang="en-US" sz="2400">
                <a:latin typeface="微软雅黑" panose="020B0503020204020204" charset="-122"/>
                <a:ea typeface="微软雅黑" panose="020B0503020204020204" charset="-122"/>
                <a:cs typeface="微软雅黑" panose="020B0503020204020204" charset="-122"/>
              </a:rPr>
              <a:t>转。</a:t>
            </a:r>
          </a:p>
          <a:p>
            <a:pPr fontAlgn="auto">
              <a:lnSpc>
                <a:spcPct val="150000"/>
              </a:lnSpc>
              <a:defRPr/>
            </a:pPr>
            <a:r>
              <a:rPr lang="en-US" sz="2400">
                <a:latin typeface="微软雅黑" panose="020B0503020204020204" charset="-122"/>
                <a:ea typeface="微软雅黑" panose="020B0503020204020204" charset="-122"/>
                <a:cs typeface="微软雅黑" panose="020B0503020204020204" charset="-122"/>
              </a:rPr>
              <a:t>5. </a:t>
            </a:r>
            <a:r>
              <a:rPr lang="zh-CN" altLang="en-US" sz="2400">
                <a:latin typeface="微软雅黑" panose="020B0503020204020204" charset="-122"/>
                <a:ea typeface="微软雅黑" panose="020B0503020204020204" charset="-122"/>
                <a:cs typeface="微软雅黑" panose="020B0503020204020204" charset="-122"/>
              </a:rPr>
              <a:t>电能表上的单位：千瓦时（</a:t>
            </a:r>
            <a:r>
              <a:rPr lang="en-US" sz="2400" err="1">
                <a:latin typeface="微软雅黑" panose="020B0503020204020204" charset="-122"/>
                <a:ea typeface="微软雅黑" panose="020B0503020204020204" charset="-122"/>
                <a:cs typeface="微软雅黑" panose="020B0503020204020204" charset="-122"/>
              </a:rPr>
              <a:t>kW·h</a:t>
            </a:r>
            <a:r>
              <a:rPr lang="zh-CN" altLang="en-US" sz="2400">
                <a:latin typeface="微软雅黑" panose="020B0503020204020204" charset="-122"/>
                <a:ea typeface="微软雅黑" panose="020B0503020204020204" charset="-122"/>
                <a:cs typeface="微软雅黑" panose="020B0503020204020204" charset="-122"/>
              </a:rPr>
              <a:t>），俗称：度。</a:t>
            </a:r>
          </a:p>
          <a:p>
            <a:pPr fontAlgn="auto">
              <a:lnSpc>
                <a:spcPct val="150000"/>
              </a:lnSpc>
              <a:defRPr/>
            </a:pPr>
            <a:r>
              <a:rPr lang="en-US" sz="2400">
                <a:latin typeface="微软雅黑" panose="020B0503020204020204" charset="-122"/>
                <a:ea typeface="微软雅黑" panose="020B0503020204020204" charset="-122"/>
                <a:cs typeface="微软雅黑" panose="020B0503020204020204" charset="-122"/>
              </a:rPr>
              <a:t>1</a:t>
            </a:r>
            <a:r>
              <a:rPr lang="zh-CN" altLang="en-US" sz="2400">
                <a:latin typeface="微软雅黑" panose="020B0503020204020204" charset="-122"/>
                <a:ea typeface="微软雅黑" panose="020B0503020204020204" charset="-122"/>
                <a:cs typeface="微软雅黑" panose="020B0503020204020204" charset="-122"/>
              </a:rPr>
              <a:t>度</a:t>
            </a:r>
            <a:r>
              <a:rPr lang="en-US" sz="2400">
                <a:latin typeface="微软雅黑" panose="020B0503020204020204" charset="-122"/>
                <a:ea typeface="微软雅黑" panose="020B0503020204020204" charset="-122"/>
                <a:cs typeface="微软雅黑" panose="020B0503020204020204" charset="-122"/>
              </a:rPr>
              <a:t> =  1 kW</a:t>
            </a:r>
            <a:r>
              <a:rPr lang="en-US" altLang="zh-CN" sz="2400" err="1">
                <a:latin typeface="微软雅黑" panose="020B0503020204020204" charset="-122"/>
                <a:ea typeface="微软雅黑" panose="020B0503020204020204" charset="-122"/>
                <a:cs typeface="微软雅黑" panose="020B0503020204020204" charset="-122"/>
              </a:rPr>
              <a:t>·</a:t>
            </a:r>
            <a:r>
              <a:rPr lang="en-US" sz="2400" err="1">
                <a:latin typeface="微软雅黑" panose="020B0503020204020204" charset="-122"/>
                <a:ea typeface="微软雅黑" panose="020B0503020204020204" charset="-122"/>
                <a:cs typeface="微软雅黑" panose="020B0503020204020204" charset="-122"/>
              </a:rPr>
              <a:t>h=  3.6</a:t>
            </a:r>
            <a:r>
              <a:rPr lang="en-US" altLang="zh-CN" sz="2400">
                <a:latin typeface="微软雅黑" panose="020B0503020204020204" charset="-122"/>
                <a:ea typeface="微软雅黑" panose="020B0503020204020204" charset="-122"/>
                <a:cs typeface="微软雅黑" panose="020B0503020204020204" charset="-122"/>
              </a:rPr>
              <a:t>×</a:t>
            </a:r>
            <a:r>
              <a:rPr lang="en-US" sz="2400">
                <a:latin typeface="微软雅黑" panose="020B0503020204020204" charset="-122"/>
                <a:ea typeface="微软雅黑" panose="020B0503020204020204" charset="-122"/>
                <a:cs typeface="微软雅黑" panose="020B0503020204020204" charset="-122"/>
              </a:rPr>
              <a:t>10</a:t>
            </a:r>
            <a:r>
              <a:rPr lang="en-US" sz="2400" baseline="30000">
                <a:latin typeface="微软雅黑" panose="020B0503020204020204" charset="-122"/>
                <a:ea typeface="微软雅黑" panose="020B0503020204020204" charset="-122"/>
                <a:cs typeface="微软雅黑" panose="020B0503020204020204" charset="-122"/>
              </a:rPr>
              <a:t>6 </a:t>
            </a:r>
            <a:r>
              <a:rPr lang="en-US" sz="2400">
                <a:latin typeface="微软雅黑" panose="020B0503020204020204" charset="-122"/>
                <a:ea typeface="微软雅黑" panose="020B0503020204020204" charset="-122"/>
                <a:cs typeface="微软雅黑" panose="020B0503020204020204" charset="-122"/>
              </a:rPr>
              <a:t>J</a:t>
            </a:r>
            <a:endParaRPr lang="zh-CN" altLang="en-US" sz="2400">
              <a:latin typeface="微软雅黑" panose="020B0503020204020204" charset="-122"/>
              <a:ea typeface="微软雅黑" panose="020B0503020204020204" charset="-122"/>
              <a:cs typeface="微软雅黑" panose="020B0503020204020204" charset="-122"/>
            </a:endParaRPr>
          </a:p>
        </p:txBody>
      </p:sp>
    </p:spTree>
    <p:extLst>
      <p:ext uri="{BB962C8B-B14F-4D97-AF65-F5344CB8AC3E}">
        <p14:creationId xmlns:p14="http://schemas.microsoft.com/office/powerpoint/2010/main" val="417135764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7" presetClass="entr" presetSubtype="8" fill="hold" grpId="0" nodeType="clickEffect">
                                  <p:stCondLst>
                                    <p:cond delay="0"/>
                                  </p:stCondLst>
                                  <p:childTnLst>
                                    <p:set>
                                      <p:cBhvr>
                                        <p:cTn id="6" dur="1000"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grpId="0" nodeType="clickEffect">
                                  <p:stCondLst>
                                    <p:cond delay="0"/>
                                  </p:stCondLst>
                                  <p:childTnLst>
                                    <p:set>
                                      <p:cBhvr>
                                        <p:cTn id="12" dur="1000" fill="hold">
                                          <p:stCondLst>
                                            <p:cond delay="0"/>
                                          </p:stCondLst>
                                        </p:cTn>
                                        <p:tgtEl>
                                          <p:spTgt spid="7"/>
                                        </p:tgtEl>
                                        <p:attrNameLst>
                                          <p:attrName>style.visibility</p:attrName>
                                        </p:attrNameLst>
                                      </p:cBhvr>
                                      <p:to>
                                        <p:strVal val="visible"/>
                                      </p:to>
                                    </p:set>
                                    <p:anim calcmode="lin" valueType="num">
                                      <p:cBhvr additive="base">
                                        <p:cTn id="13" dur="1000" fill="hold"/>
                                        <p:tgtEl>
                                          <p:spTgt spid="7"/>
                                        </p:tgtEl>
                                        <p:attrNameLst>
                                          <p:attrName>ppt_x</p:attrName>
                                        </p:attrNameLst>
                                      </p:cBhvr>
                                      <p:tavLst>
                                        <p:tav tm="0">
                                          <p:val>
                                            <p:strVal val="0-#ppt_w/2"/>
                                          </p:val>
                                        </p:tav>
                                        <p:tav tm="100000">
                                          <p:val>
                                            <p:strVal val="#ppt_x"/>
                                          </p:val>
                                        </p:tav>
                                      </p:tavLst>
                                    </p:anim>
                                    <p:anim calcmode="lin" valueType="num">
                                      <p:cBhvr additive="base">
                                        <p:cTn id="14" dur="10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nodeType="clickEffect">
                                  <p:stCondLst>
                                    <p:cond delay="0"/>
                                  </p:stCondLst>
                                  <p:childTnLst>
                                    <p:set>
                                      <p:cBhvr>
                                        <p:cTn id="18" dur="1" fill="hold">
                                          <p:stCondLst>
                                            <p:cond delay="0"/>
                                          </p:stCondLst>
                                        </p:cTn>
                                        <p:tgtEl>
                                          <p:spTgt spid="14337">
                                            <p:txEl>
                                              <p:pRg st="0" end="0"/>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22" presetClass="entr" presetSubtype="8" fill="hold" nodeType="clickEffect">
                                  <p:stCondLst>
                                    <p:cond delay="0"/>
                                  </p:stCondLst>
                                  <p:childTnLst>
                                    <p:set>
                                      <p:cBhvr>
                                        <p:cTn id="22" dur="1" fill="hold">
                                          <p:stCondLst>
                                            <p:cond delay="0"/>
                                          </p:stCondLst>
                                        </p:cTn>
                                        <p:tgtEl>
                                          <p:spTgt spid="20">
                                            <p:txEl>
                                              <p:pRg st="0" end="0"/>
                                            </p:txEl>
                                          </p:spTgt>
                                        </p:tgtEl>
                                        <p:attrNameLst>
                                          <p:attrName>style.visibility</p:attrName>
                                        </p:attrNameLst>
                                      </p:cBhvr>
                                      <p:to>
                                        <p:strVal val="visible"/>
                                      </p:to>
                                    </p:set>
                                    <p:animEffect transition="in" filter="wipe(left)">
                                      <p:cBhvr>
                                        <p:cTn id="23" dur="500"/>
                                        <p:tgtEl>
                                          <p:spTgt spid="20">
                                            <p:txEl>
                                              <p:pRg st="0" end="0"/>
                                            </p:txEl>
                                          </p:spTgt>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22" presetClass="entr" presetSubtype="8" fill="hold" nodeType="clickEffect">
                                  <p:stCondLst>
                                    <p:cond delay="0"/>
                                  </p:stCondLst>
                                  <p:childTnLst>
                                    <p:set>
                                      <p:cBhvr>
                                        <p:cTn id="27" dur="1" fill="hold">
                                          <p:stCondLst>
                                            <p:cond delay="0"/>
                                          </p:stCondLst>
                                        </p:cTn>
                                        <p:tgtEl>
                                          <p:spTgt spid="20">
                                            <p:txEl>
                                              <p:pRg st="1" end="1"/>
                                            </p:txEl>
                                          </p:spTgt>
                                        </p:tgtEl>
                                        <p:attrNameLst>
                                          <p:attrName>style.visibility</p:attrName>
                                        </p:attrNameLst>
                                      </p:cBhvr>
                                      <p:to>
                                        <p:strVal val="visible"/>
                                      </p:to>
                                    </p:set>
                                    <p:animEffect transition="in" filter="wipe(left)">
                                      <p:cBhvr>
                                        <p:cTn id="28" dur="500"/>
                                        <p:tgtEl>
                                          <p:spTgt spid="20">
                                            <p:txEl>
                                              <p:pRg st="1" end="1"/>
                                            </p:txEl>
                                          </p:spTgt>
                                        </p:tgtEl>
                                      </p:cBhvr>
                                    </p:animEffect>
                                  </p:childTnLst>
                                </p:cTn>
                              </p:par>
                            </p:childTnLst>
                          </p:cTn>
                        </p:par>
                      </p:childTnLst>
                    </p:cTn>
                  </p:par>
                  <p:par>
                    <p:cTn id="29" fill="hold" nodeType="clickPar">
                      <p:stCondLst>
                        <p:cond delay="indefinite"/>
                      </p:stCondLst>
                      <p:childTnLst>
                        <p:par>
                          <p:cTn id="30" fill="hold" nodeType="afterGroup">
                            <p:stCondLst>
                              <p:cond delay="0"/>
                            </p:stCondLst>
                            <p:childTnLst>
                              <p:par>
                                <p:cTn id="31" presetID="22" presetClass="entr" presetSubtype="8" fill="hold" nodeType="clickEffect">
                                  <p:stCondLst>
                                    <p:cond delay="0"/>
                                  </p:stCondLst>
                                  <p:childTnLst>
                                    <p:set>
                                      <p:cBhvr>
                                        <p:cTn id="32" dur="1" fill="hold">
                                          <p:stCondLst>
                                            <p:cond delay="0"/>
                                          </p:stCondLst>
                                        </p:cTn>
                                        <p:tgtEl>
                                          <p:spTgt spid="20">
                                            <p:txEl>
                                              <p:pRg st="2" end="2"/>
                                            </p:txEl>
                                          </p:spTgt>
                                        </p:tgtEl>
                                        <p:attrNameLst>
                                          <p:attrName>style.visibility</p:attrName>
                                        </p:attrNameLst>
                                      </p:cBhvr>
                                      <p:to>
                                        <p:strVal val="visible"/>
                                      </p:to>
                                    </p:set>
                                    <p:animEffect transition="in" filter="wipe(left)">
                                      <p:cBhvr>
                                        <p:cTn id="33" dur="500"/>
                                        <p:tgtEl>
                                          <p:spTgt spid="20">
                                            <p:txEl>
                                              <p:pRg st="2" end="2"/>
                                            </p:txEl>
                                          </p:spTgt>
                                        </p:tgtEl>
                                      </p:cBhvr>
                                    </p:animEffect>
                                  </p:childTnLst>
                                </p:cTn>
                              </p:par>
                            </p:childTnLst>
                          </p:cTn>
                        </p:par>
                      </p:childTnLst>
                    </p:cTn>
                  </p:par>
                  <p:par>
                    <p:cTn id="34" fill="hold" nodeType="clickPar">
                      <p:stCondLst>
                        <p:cond delay="indefinite"/>
                      </p:stCondLst>
                      <p:childTnLst>
                        <p:par>
                          <p:cTn id="35" fill="hold" nodeType="afterGroup">
                            <p:stCondLst>
                              <p:cond delay="0"/>
                            </p:stCondLst>
                            <p:childTnLst>
                              <p:par>
                                <p:cTn id="36" presetID="22" presetClass="entr" presetSubtype="8" fill="hold" nodeType="clickEffect">
                                  <p:stCondLst>
                                    <p:cond delay="0"/>
                                  </p:stCondLst>
                                  <p:childTnLst>
                                    <p:set>
                                      <p:cBhvr>
                                        <p:cTn id="37" dur="1" fill="hold">
                                          <p:stCondLst>
                                            <p:cond delay="0"/>
                                          </p:stCondLst>
                                        </p:cTn>
                                        <p:tgtEl>
                                          <p:spTgt spid="20">
                                            <p:txEl>
                                              <p:pRg st="3" end="3"/>
                                            </p:txEl>
                                          </p:spTgt>
                                        </p:tgtEl>
                                        <p:attrNameLst>
                                          <p:attrName>style.visibility</p:attrName>
                                        </p:attrNameLst>
                                      </p:cBhvr>
                                      <p:to>
                                        <p:strVal val="visible"/>
                                      </p:to>
                                    </p:set>
                                    <p:animEffect transition="in" filter="wipe(left)">
                                      <p:cBhvr>
                                        <p:cTn id="38" dur="500"/>
                                        <p:tgtEl>
                                          <p:spTgt spid="20">
                                            <p:txEl>
                                              <p:pRg st="3" end="3"/>
                                            </p:txEl>
                                          </p:spTgt>
                                        </p:tgtEl>
                                      </p:cBhvr>
                                    </p:animEffect>
                                  </p:childTnLst>
                                </p:cTn>
                              </p:par>
                            </p:childTnLst>
                          </p:cTn>
                        </p:par>
                      </p:childTnLst>
                    </p:cTn>
                  </p:par>
                  <p:par>
                    <p:cTn id="39" fill="hold" nodeType="clickPar">
                      <p:stCondLst>
                        <p:cond delay="indefinite"/>
                      </p:stCondLst>
                      <p:childTnLst>
                        <p:par>
                          <p:cTn id="40" fill="hold" nodeType="afterGroup">
                            <p:stCondLst>
                              <p:cond delay="0"/>
                            </p:stCondLst>
                            <p:childTnLst>
                              <p:par>
                                <p:cTn id="41" presetID="22" presetClass="entr" presetSubtype="8" fill="hold" nodeType="clickEffect">
                                  <p:stCondLst>
                                    <p:cond delay="0"/>
                                  </p:stCondLst>
                                  <p:childTnLst>
                                    <p:set>
                                      <p:cBhvr>
                                        <p:cTn id="42" dur="1" fill="hold">
                                          <p:stCondLst>
                                            <p:cond delay="0"/>
                                          </p:stCondLst>
                                        </p:cTn>
                                        <p:tgtEl>
                                          <p:spTgt spid="20">
                                            <p:txEl>
                                              <p:pRg st="4" end="4"/>
                                            </p:txEl>
                                          </p:spTgt>
                                        </p:tgtEl>
                                        <p:attrNameLst>
                                          <p:attrName>style.visibility</p:attrName>
                                        </p:attrNameLst>
                                      </p:cBhvr>
                                      <p:to>
                                        <p:strVal val="visible"/>
                                      </p:to>
                                    </p:set>
                                    <p:animEffect transition="in" filter="wipe(left)">
                                      <p:cBhvr>
                                        <p:cTn id="43" dur="500"/>
                                        <p:tgtEl>
                                          <p:spTgt spid="20">
                                            <p:txEl>
                                              <p:pRg st="4" end="4"/>
                                            </p:txEl>
                                          </p:spTgt>
                                        </p:tgtEl>
                                      </p:cBhvr>
                                    </p:animEffect>
                                  </p:childTnLst>
                                </p:cTn>
                              </p:par>
                            </p:childTnLst>
                          </p:cTn>
                        </p:par>
                        <p:par>
                          <p:cTn id="44" fill="hold" nodeType="afterGroup">
                            <p:stCondLst>
                              <p:cond delay="500"/>
                            </p:stCondLst>
                            <p:childTnLst>
                              <p:par>
                                <p:cTn id="45" presetID="22" presetClass="entr" presetSubtype="8" fill="hold" nodeType="afterEffect">
                                  <p:stCondLst>
                                    <p:cond delay="0"/>
                                  </p:stCondLst>
                                  <p:childTnLst>
                                    <p:set>
                                      <p:cBhvr>
                                        <p:cTn id="46" dur="1" fill="hold">
                                          <p:stCondLst>
                                            <p:cond delay="0"/>
                                          </p:stCondLst>
                                        </p:cTn>
                                        <p:tgtEl>
                                          <p:spTgt spid="20">
                                            <p:txEl>
                                              <p:pRg st="5" end="5"/>
                                            </p:txEl>
                                          </p:spTgt>
                                        </p:tgtEl>
                                        <p:attrNameLst>
                                          <p:attrName>style.visibility</p:attrName>
                                        </p:attrNameLst>
                                      </p:cBhvr>
                                      <p:to>
                                        <p:strVal val="visible"/>
                                      </p:to>
                                    </p:set>
                                    <p:animEffect transition="in" filter="wipe(left)">
                                      <p:cBhvr>
                                        <p:cTn id="47" dur="500"/>
                                        <p:tgtEl>
                                          <p:spTgt spid="20">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3</a:t>
            </a:r>
          </a:p>
        </p:txBody>
      </p:sp>
      <p:sp>
        <p:nvSpPr>
          <p:cNvPr id="12" name="文本框 11"/>
          <p:cNvSpPr txBox="1"/>
          <p:nvPr>
            <p:custDataLst>
              <p:tags r:id="rId2"/>
            </p:custDataLst>
          </p:nvPr>
        </p:nvSpPr>
        <p:spPr>
          <a:xfrm>
            <a:off x="2203536" y="33632"/>
            <a:ext cx="2544432" cy="594372"/>
          </a:xfrm>
          <a:prstGeom prst="rect">
            <a:avLst/>
          </a:prstGeom>
          <a:noFill/>
          <a:ln w="9525">
            <a:noFill/>
          </a:ln>
        </p:spPr>
        <p:txBody>
          <a:bodyPr wrap="square">
            <a:spAutoFit/>
          </a:bodyPr>
          <a:lstStyle/>
          <a:p>
            <a:pPr marL="0" indent="0" algn="l"/>
            <a:r>
              <a:rPr lang="zh-CN" sz="3200" b="1">
                <a:solidFill>
                  <a:schemeClr val="bg2"/>
                </a:solidFill>
                <a:uFill>
                  <a:solidFill>
                    <a:srgbClr val="FF0000"/>
                  </a:solidFill>
                </a:uFill>
                <a:latin typeface="微软雅黑" panose="020B0503020204020204" charset="-122"/>
                <a:ea typeface="微软雅黑" panose="020B0503020204020204" charset="-122"/>
              </a:rPr>
              <a:t>★课堂活动</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7" name="流程图: 可选过程 6"/>
          <p:cNvSpPr/>
          <p:nvPr>
            <p:custDataLst>
              <p:tags r:id="rId3"/>
            </p:custDataLst>
          </p:nvPr>
        </p:nvSpPr>
        <p:spPr>
          <a:xfrm>
            <a:off x="190297" y="2066396"/>
            <a:ext cx="2247644" cy="648700"/>
          </a:xfrm>
          <a:prstGeom prst="flowChartAlternateProcess">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a:gradFill>
                  <a:gsLst>
                    <a:gs pos="0">
                      <a:srgbClr val="FE4444"/>
                    </a:gs>
                    <a:gs pos="100000">
                      <a:srgbClr val="832B2B"/>
                    </a:gs>
                  </a:gsLst>
                  <a:lin ang="5400000" scaled="0"/>
                </a:gradFill>
                <a:latin typeface="微软雅黑" panose="020B0503020204020204" charset="-122"/>
                <a:ea typeface="微软雅黑" panose="020B0503020204020204" charset="-122"/>
              </a:rPr>
              <a:t>电能表的读数</a:t>
            </a:r>
          </a:p>
        </p:txBody>
      </p:sp>
      <p:sp>
        <p:nvSpPr>
          <p:cNvPr id="6" name="横卷形 5"/>
          <p:cNvSpPr/>
          <p:nvPr>
            <p:custDataLst>
              <p:tags r:id="rId4"/>
            </p:custDataLst>
          </p:nvPr>
        </p:nvSpPr>
        <p:spPr>
          <a:xfrm>
            <a:off x="190297" y="816857"/>
            <a:ext cx="3087597" cy="1010885"/>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latin typeface="微软雅黑" panose="020B0503020204020204" charset="-122"/>
                <a:ea typeface="微软雅黑" panose="020B0503020204020204" charset="-122"/>
              </a:rPr>
              <a:t>二、电能的计量</a:t>
            </a:r>
          </a:p>
        </p:txBody>
      </p:sp>
      <p:sp>
        <p:nvSpPr>
          <p:cNvPr id="27649" name="文本框 63490"/>
          <p:cNvSpPr/>
          <p:nvPr>
            <p:custDataLst>
              <p:tags r:id="rId5"/>
            </p:custDataLst>
          </p:nvPr>
        </p:nvSpPr>
        <p:spPr>
          <a:xfrm>
            <a:off x="2482680" y="1977143"/>
            <a:ext cx="9470100" cy="1221081"/>
          </a:xfrm>
          <a:prstGeom prst="rect">
            <a:avLst/>
          </a:prstGeom>
          <a:noFill/>
          <a:ln w="9525">
            <a:noFill/>
          </a:ln>
        </p:spPr>
        <p:txBody>
          <a:bodyPr wrap="square" anchor="t">
            <a:spAutoFit/>
          </a:bodyPr>
          <a:lstStyle/>
          <a:p>
            <a:pPr fontAlgn="auto">
              <a:lnSpc>
                <a:spcPct val="150000"/>
              </a:lnSpc>
              <a:spcBef>
                <a:spcPct val="0"/>
              </a:spcBef>
            </a:pPr>
            <a:r>
              <a:rPr lang="zh-CN" altLang="en-US" sz="2400">
                <a:solidFill>
                  <a:srgbClr val="0000FF"/>
                </a:solidFill>
                <a:latin typeface="微软雅黑" panose="020B0503020204020204" charset="-122"/>
                <a:ea typeface="微软雅黑" panose="020B0503020204020204" charset="-122"/>
                <a:cs typeface="微软雅黑" panose="020B0503020204020204" charset="-122"/>
              </a:rPr>
              <a:t>以下是某中学</a:t>
            </a:r>
            <a:r>
              <a:rPr lang="en-US" altLang="zh-CN" sz="2400">
                <a:solidFill>
                  <a:srgbClr val="0000FF"/>
                </a:solidFill>
                <a:latin typeface="微软雅黑" panose="020B0503020204020204" charset="-122"/>
                <a:ea typeface="微软雅黑" panose="020B0503020204020204" charset="-122"/>
                <a:cs typeface="微软雅黑" panose="020B0503020204020204" charset="-122"/>
              </a:rPr>
              <a:t>3</a:t>
            </a:r>
            <a:r>
              <a:rPr lang="zh-CN" altLang="en-US" sz="2400">
                <a:solidFill>
                  <a:srgbClr val="0000FF"/>
                </a:solidFill>
                <a:latin typeface="微软雅黑" panose="020B0503020204020204" charset="-122"/>
                <a:ea typeface="微软雅黑" panose="020B0503020204020204" charset="-122"/>
                <a:cs typeface="微软雅黑" panose="020B0503020204020204" charset="-122"/>
              </a:rPr>
              <a:t>、</a:t>
            </a:r>
            <a:r>
              <a:rPr lang="en-US" altLang="zh-CN" sz="2400">
                <a:solidFill>
                  <a:srgbClr val="0000FF"/>
                </a:solidFill>
                <a:latin typeface="微软雅黑" panose="020B0503020204020204" charset="-122"/>
                <a:ea typeface="微软雅黑" panose="020B0503020204020204" charset="-122"/>
                <a:cs typeface="微软雅黑" panose="020B0503020204020204" charset="-122"/>
              </a:rPr>
              <a:t>4</a:t>
            </a:r>
            <a:r>
              <a:rPr lang="zh-CN" altLang="en-US" sz="2400">
                <a:solidFill>
                  <a:srgbClr val="0000FF"/>
                </a:solidFill>
                <a:latin typeface="微软雅黑" panose="020B0503020204020204" charset="-122"/>
                <a:ea typeface="微软雅黑" panose="020B0503020204020204" charset="-122"/>
                <a:cs typeface="微软雅黑" panose="020B0503020204020204" charset="-122"/>
              </a:rPr>
              <a:t>、</a:t>
            </a:r>
            <a:r>
              <a:rPr lang="en-US" altLang="zh-CN" sz="2400">
                <a:solidFill>
                  <a:srgbClr val="0000FF"/>
                </a:solidFill>
                <a:latin typeface="微软雅黑" panose="020B0503020204020204" charset="-122"/>
                <a:ea typeface="微软雅黑" panose="020B0503020204020204" charset="-122"/>
                <a:cs typeface="微软雅黑" panose="020B0503020204020204" charset="-122"/>
              </a:rPr>
              <a:t>5</a:t>
            </a:r>
            <a:r>
              <a:rPr lang="zh-CN" altLang="en-US" sz="2400">
                <a:solidFill>
                  <a:srgbClr val="0000FF"/>
                </a:solidFill>
                <a:latin typeface="微软雅黑" panose="020B0503020204020204" charset="-122"/>
                <a:ea typeface="微软雅黑" panose="020B0503020204020204" charset="-122"/>
                <a:cs typeface="微软雅黑" panose="020B0503020204020204" charset="-122"/>
              </a:rPr>
              <a:t>月的月底电表示数，请计算出该中学</a:t>
            </a:r>
            <a:r>
              <a:rPr lang="en-US" altLang="zh-CN" sz="2400">
                <a:solidFill>
                  <a:srgbClr val="0000FF"/>
                </a:solidFill>
                <a:latin typeface="微软雅黑" panose="020B0503020204020204" charset="-122"/>
                <a:ea typeface="微软雅黑" panose="020B0503020204020204" charset="-122"/>
                <a:cs typeface="微软雅黑" panose="020B0503020204020204" charset="-122"/>
              </a:rPr>
              <a:t>4</a:t>
            </a:r>
            <a:r>
              <a:rPr lang="zh-CN" altLang="en-US" sz="2400">
                <a:solidFill>
                  <a:srgbClr val="0000FF"/>
                </a:solidFill>
                <a:latin typeface="微软雅黑" panose="020B0503020204020204" charset="-122"/>
                <a:ea typeface="微软雅黑" panose="020B0503020204020204" charset="-122"/>
                <a:cs typeface="微软雅黑" panose="020B0503020204020204" charset="-122"/>
              </a:rPr>
              <a:t>、</a:t>
            </a:r>
            <a:r>
              <a:rPr lang="en-US" altLang="zh-CN" sz="2400">
                <a:solidFill>
                  <a:srgbClr val="0000FF"/>
                </a:solidFill>
                <a:latin typeface="微软雅黑" panose="020B0503020204020204" charset="-122"/>
                <a:ea typeface="微软雅黑" panose="020B0503020204020204" charset="-122"/>
                <a:cs typeface="微软雅黑" panose="020B0503020204020204" charset="-122"/>
              </a:rPr>
              <a:t>5</a:t>
            </a:r>
            <a:r>
              <a:rPr lang="zh-CN" altLang="en-US" sz="2400">
                <a:solidFill>
                  <a:srgbClr val="0000FF"/>
                </a:solidFill>
                <a:latin typeface="微软雅黑" panose="020B0503020204020204" charset="-122"/>
                <a:ea typeface="微软雅黑" panose="020B0503020204020204" charset="-122"/>
                <a:cs typeface="微软雅黑" panose="020B0503020204020204" charset="-122"/>
              </a:rPr>
              <a:t>月份各用电多少度？</a:t>
            </a:r>
          </a:p>
        </p:txBody>
      </p:sp>
      <p:grpSp>
        <p:nvGrpSpPr>
          <p:cNvPr id="27650" name="组合 63491"/>
          <p:cNvGrpSpPr/>
          <p:nvPr>
            <p:custDataLst>
              <p:tags r:id="rId6"/>
            </p:custDataLst>
          </p:nvPr>
        </p:nvGrpSpPr>
        <p:grpSpPr>
          <a:xfrm>
            <a:off x="2822631" y="3213747"/>
            <a:ext cx="5217408" cy="3007431"/>
            <a:chOff x="521" y="1253"/>
            <a:chExt cx="3221" cy="1860"/>
          </a:xfrm>
        </p:grpSpPr>
        <p:grpSp>
          <p:nvGrpSpPr>
            <p:cNvPr id="27651" name="组合 63492"/>
            <p:cNvGrpSpPr/>
            <p:nvPr>
              <p:custDataLst>
                <p:tags r:id="rId10"/>
              </p:custDataLst>
            </p:nvPr>
          </p:nvGrpSpPr>
          <p:grpSpPr>
            <a:xfrm>
              <a:off x="1565" y="1253"/>
              <a:ext cx="2177" cy="1860"/>
              <a:chOff x="521" y="119"/>
              <a:chExt cx="2586" cy="2222"/>
            </a:xfrm>
          </p:grpSpPr>
          <p:sp>
            <p:nvSpPr>
              <p:cNvPr id="27652" name="矩形 63493"/>
              <p:cNvSpPr/>
              <p:nvPr>
                <p:custDataLst>
                  <p:tags r:id="rId14"/>
                </p:custDataLst>
              </p:nvPr>
            </p:nvSpPr>
            <p:spPr>
              <a:xfrm>
                <a:off x="1700" y="1888"/>
                <a:ext cx="500" cy="453"/>
              </a:xfrm>
              <a:prstGeom prst="rect">
                <a:avLst/>
              </a:prstGeom>
              <a:noFill/>
              <a:ln w="9525">
                <a:noFill/>
              </a:ln>
            </p:spPr>
            <p:txBody>
              <a:bodyPr anchor="t"/>
              <a:lstStyle/>
              <a:p>
                <a:pPr eaLnBrk="0" hangingPunct="0">
                  <a:spcBef>
                    <a:spcPct val="20000"/>
                  </a:spcBef>
                </a:pPr>
                <a:endParaRPr lang="zh-CN" altLang="en-US" sz="2400" b="0">
                  <a:latin typeface="微软雅黑" panose="020B0503020204020204" charset="-122"/>
                  <a:ea typeface="微软雅黑" panose="020B0503020204020204" charset="-122"/>
                </a:endParaRPr>
              </a:p>
            </p:txBody>
          </p:sp>
          <p:grpSp>
            <p:nvGrpSpPr>
              <p:cNvPr id="27653" name="组合 63494"/>
              <p:cNvGrpSpPr/>
              <p:nvPr>
                <p:custDataLst>
                  <p:tags r:id="rId15"/>
                </p:custDataLst>
              </p:nvPr>
            </p:nvGrpSpPr>
            <p:grpSpPr>
              <a:xfrm>
                <a:off x="521" y="119"/>
                <a:ext cx="2495" cy="453"/>
                <a:chOff x="476" y="482"/>
                <a:chExt cx="2495" cy="453"/>
              </a:xfrm>
            </p:grpSpPr>
            <p:grpSp>
              <p:nvGrpSpPr>
                <p:cNvPr id="27654" name="组合 63495"/>
                <p:cNvGrpSpPr/>
                <p:nvPr>
                  <p:custDataLst>
                    <p:tags r:id="rId61"/>
                  </p:custDataLst>
                </p:nvPr>
              </p:nvGrpSpPr>
              <p:grpSpPr>
                <a:xfrm>
                  <a:off x="476" y="482"/>
                  <a:ext cx="2495" cy="453"/>
                  <a:chOff x="295" y="2523"/>
                  <a:chExt cx="2495" cy="453"/>
                </a:xfrm>
              </p:grpSpPr>
              <p:sp>
                <p:nvSpPr>
                  <p:cNvPr id="27655" name="矩形 63496"/>
                  <p:cNvSpPr/>
                  <p:nvPr>
                    <p:custDataLst>
                      <p:tags r:id="rId63"/>
                    </p:custDataLst>
                  </p:nvPr>
                </p:nvSpPr>
                <p:spPr>
                  <a:xfrm>
                    <a:off x="2291" y="2523"/>
                    <a:ext cx="499" cy="453"/>
                  </a:xfrm>
                  <a:prstGeom prst="rect">
                    <a:avLst/>
                  </a:prstGeom>
                  <a:noFill/>
                  <a:ln w="9525">
                    <a:noFill/>
                  </a:ln>
                </p:spPr>
                <p:txBody>
                  <a:bodyPr anchor="t"/>
                  <a:lstStyle/>
                  <a:p>
                    <a:pPr eaLnBrk="0" hangingPunct="0">
                      <a:spcBef>
                        <a:spcPct val="20000"/>
                      </a:spcBef>
                    </a:pPr>
                    <a:endParaRPr lang="zh-CN" altLang="en-US" sz="2400" b="0">
                      <a:latin typeface="微软雅黑" panose="020B0503020204020204" charset="-122"/>
                      <a:ea typeface="微软雅黑" panose="020B0503020204020204" charset="-122"/>
                    </a:endParaRPr>
                  </a:p>
                </p:txBody>
              </p:sp>
              <p:sp>
                <p:nvSpPr>
                  <p:cNvPr id="27656" name="矩形 63497"/>
                  <p:cNvSpPr/>
                  <p:nvPr>
                    <p:custDataLst>
                      <p:tags r:id="rId64"/>
                    </p:custDataLst>
                  </p:nvPr>
                </p:nvSpPr>
                <p:spPr>
                  <a:xfrm>
                    <a:off x="1293" y="2523"/>
                    <a:ext cx="498" cy="453"/>
                  </a:xfrm>
                  <a:prstGeom prst="rect">
                    <a:avLst/>
                  </a:prstGeom>
                  <a:noFill/>
                  <a:ln w="9525">
                    <a:noFill/>
                  </a:ln>
                </p:spPr>
                <p:txBody>
                  <a:bodyPr anchor="t"/>
                  <a:lstStyle/>
                  <a:p>
                    <a:pPr eaLnBrk="0" hangingPunct="0">
                      <a:spcBef>
                        <a:spcPct val="20000"/>
                      </a:spcBef>
                    </a:pPr>
                    <a:endParaRPr lang="zh-CN" altLang="en-US" sz="2400" b="0">
                      <a:latin typeface="微软雅黑" panose="020B0503020204020204" charset="-122"/>
                      <a:ea typeface="微软雅黑" panose="020B0503020204020204" charset="-122"/>
                    </a:endParaRPr>
                  </a:p>
                </p:txBody>
              </p:sp>
              <p:sp>
                <p:nvSpPr>
                  <p:cNvPr id="27657" name="矩形 63498"/>
                  <p:cNvSpPr/>
                  <p:nvPr>
                    <p:custDataLst>
                      <p:tags r:id="rId65"/>
                    </p:custDataLst>
                  </p:nvPr>
                </p:nvSpPr>
                <p:spPr>
                  <a:xfrm>
                    <a:off x="794" y="2523"/>
                    <a:ext cx="499" cy="453"/>
                  </a:xfrm>
                  <a:prstGeom prst="rect">
                    <a:avLst/>
                  </a:prstGeom>
                  <a:noFill/>
                  <a:ln w="9525">
                    <a:noFill/>
                  </a:ln>
                </p:spPr>
                <p:txBody>
                  <a:bodyPr anchor="t"/>
                  <a:lstStyle/>
                  <a:p>
                    <a:pPr eaLnBrk="0" hangingPunct="0">
                      <a:spcBef>
                        <a:spcPct val="20000"/>
                      </a:spcBef>
                    </a:pPr>
                    <a:endParaRPr lang="zh-CN" altLang="en-US" sz="2400" b="0">
                      <a:latin typeface="微软雅黑" panose="020B0503020204020204" charset="-122"/>
                      <a:ea typeface="微软雅黑" panose="020B0503020204020204" charset="-122"/>
                    </a:endParaRPr>
                  </a:p>
                </p:txBody>
              </p:sp>
              <p:sp>
                <p:nvSpPr>
                  <p:cNvPr id="27658" name="矩形 63499"/>
                  <p:cNvSpPr/>
                  <p:nvPr>
                    <p:custDataLst>
                      <p:tags r:id="rId66"/>
                    </p:custDataLst>
                  </p:nvPr>
                </p:nvSpPr>
                <p:spPr>
                  <a:xfrm>
                    <a:off x="295" y="2523"/>
                    <a:ext cx="499" cy="453"/>
                  </a:xfrm>
                  <a:prstGeom prst="rect">
                    <a:avLst/>
                  </a:prstGeom>
                  <a:noFill/>
                  <a:ln w="9525">
                    <a:noFill/>
                  </a:ln>
                </p:spPr>
                <p:txBody>
                  <a:bodyPr anchor="t"/>
                  <a:lstStyle/>
                  <a:p>
                    <a:pPr eaLnBrk="0" hangingPunct="0">
                      <a:spcBef>
                        <a:spcPct val="20000"/>
                      </a:spcBef>
                    </a:pPr>
                    <a:endParaRPr lang="zh-CN" altLang="en-US" sz="2400" b="0">
                      <a:latin typeface="微软雅黑" panose="020B0503020204020204" charset="-122"/>
                      <a:ea typeface="微软雅黑" panose="020B0503020204020204" charset="-122"/>
                    </a:endParaRPr>
                  </a:p>
                </p:txBody>
              </p:sp>
              <p:cxnSp>
                <p:nvCxnSpPr>
                  <p:cNvPr id="27659" name="直接连接符 63500"/>
                  <p:cNvCxnSpPr/>
                  <p:nvPr>
                    <p:custDataLst>
                      <p:tags r:id="rId67"/>
                    </p:custDataLst>
                  </p:nvPr>
                </p:nvCxnSpPr>
                <p:spPr>
                  <a:xfrm>
                    <a:off x="295" y="2523"/>
                    <a:ext cx="2495" cy="0"/>
                  </a:xfrm>
                  <a:prstGeom prst="line">
                    <a:avLst/>
                  </a:prstGeom>
                  <a:ln w="28575" cap="sq" cmpd="sng">
                    <a:solidFill>
                      <a:schemeClr val="tx1"/>
                    </a:solidFill>
                    <a:prstDash val="solid"/>
                    <a:bevel/>
                    <a:headEnd type="none" w="med" len="med"/>
                    <a:tailEnd type="none" w="med" len="med"/>
                  </a:ln>
                </p:spPr>
              </p:cxnSp>
              <p:cxnSp>
                <p:nvCxnSpPr>
                  <p:cNvPr id="27660" name="直接连接符 63501"/>
                  <p:cNvCxnSpPr/>
                  <p:nvPr>
                    <p:custDataLst>
                      <p:tags r:id="rId68"/>
                    </p:custDataLst>
                  </p:nvPr>
                </p:nvCxnSpPr>
                <p:spPr>
                  <a:xfrm>
                    <a:off x="295" y="2976"/>
                    <a:ext cx="2495" cy="0"/>
                  </a:xfrm>
                  <a:prstGeom prst="line">
                    <a:avLst/>
                  </a:prstGeom>
                  <a:ln w="28575" cap="sq" cmpd="sng">
                    <a:solidFill>
                      <a:schemeClr val="tx1"/>
                    </a:solidFill>
                    <a:prstDash val="solid"/>
                    <a:bevel/>
                    <a:headEnd type="none" w="med" len="med"/>
                    <a:tailEnd type="none" w="med" len="med"/>
                  </a:ln>
                </p:spPr>
              </p:cxnSp>
              <p:cxnSp>
                <p:nvCxnSpPr>
                  <p:cNvPr id="27661" name="直接连接符 63502"/>
                  <p:cNvCxnSpPr/>
                  <p:nvPr>
                    <p:custDataLst>
                      <p:tags r:id="rId69"/>
                    </p:custDataLst>
                  </p:nvPr>
                </p:nvCxnSpPr>
                <p:spPr>
                  <a:xfrm flipH="1">
                    <a:off x="295" y="2523"/>
                    <a:ext cx="0" cy="453"/>
                  </a:xfrm>
                  <a:prstGeom prst="line">
                    <a:avLst/>
                  </a:prstGeom>
                  <a:ln w="28575" cap="sq" cmpd="sng">
                    <a:solidFill>
                      <a:schemeClr val="tx1"/>
                    </a:solidFill>
                    <a:prstDash val="solid"/>
                    <a:bevel/>
                    <a:headEnd type="none" w="med" len="med"/>
                    <a:tailEnd type="none" w="med" len="med"/>
                  </a:ln>
                </p:spPr>
              </p:cxnSp>
              <p:cxnSp>
                <p:nvCxnSpPr>
                  <p:cNvPr id="27662" name="直接连接符 63503"/>
                  <p:cNvCxnSpPr/>
                  <p:nvPr>
                    <p:custDataLst>
                      <p:tags r:id="rId70"/>
                    </p:custDataLst>
                  </p:nvPr>
                </p:nvCxnSpPr>
                <p:spPr>
                  <a:xfrm flipH="1">
                    <a:off x="794" y="2523"/>
                    <a:ext cx="0" cy="453"/>
                  </a:xfrm>
                  <a:prstGeom prst="line">
                    <a:avLst/>
                  </a:prstGeom>
                  <a:ln w="12700" cap="flat" cmpd="sng">
                    <a:solidFill>
                      <a:schemeClr val="tx1"/>
                    </a:solidFill>
                    <a:prstDash val="solid"/>
                    <a:bevel/>
                    <a:headEnd type="none" w="med" len="med"/>
                    <a:tailEnd type="none" w="med" len="med"/>
                  </a:ln>
                </p:spPr>
              </p:cxnSp>
              <p:cxnSp>
                <p:nvCxnSpPr>
                  <p:cNvPr id="27663" name="直接连接符 63504"/>
                  <p:cNvCxnSpPr/>
                  <p:nvPr>
                    <p:custDataLst>
                      <p:tags r:id="rId71"/>
                    </p:custDataLst>
                  </p:nvPr>
                </p:nvCxnSpPr>
                <p:spPr>
                  <a:xfrm flipH="1">
                    <a:off x="1293" y="2523"/>
                    <a:ext cx="0" cy="453"/>
                  </a:xfrm>
                  <a:prstGeom prst="line">
                    <a:avLst/>
                  </a:prstGeom>
                  <a:ln w="12700" cap="flat" cmpd="sng">
                    <a:solidFill>
                      <a:schemeClr val="tx1"/>
                    </a:solidFill>
                    <a:prstDash val="solid"/>
                    <a:bevel/>
                    <a:headEnd type="none" w="med" len="med"/>
                    <a:tailEnd type="none" w="med" len="med"/>
                  </a:ln>
                </p:spPr>
              </p:cxnSp>
              <p:cxnSp>
                <p:nvCxnSpPr>
                  <p:cNvPr id="27664" name="直接连接符 63505"/>
                  <p:cNvCxnSpPr/>
                  <p:nvPr>
                    <p:custDataLst>
                      <p:tags r:id="rId72"/>
                    </p:custDataLst>
                  </p:nvPr>
                </p:nvCxnSpPr>
                <p:spPr>
                  <a:xfrm flipH="1">
                    <a:off x="1791" y="2523"/>
                    <a:ext cx="0" cy="453"/>
                  </a:xfrm>
                  <a:prstGeom prst="line">
                    <a:avLst/>
                  </a:prstGeom>
                  <a:ln w="12700" cap="flat" cmpd="sng">
                    <a:solidFill>
                      <a:schemeClr val="tx1"/>
                    </a:solidFill>
                    <a:prstDash val="solid"/>
                    <a:bevel/>
                    <a:headEnd type="none" w="med" len="med"/>
                    <a:tailEnd type="none" w="med" len="med"/>
                  </a:ln>
                </p:spPr>
              </p:cxnSp>
              <p:cxnSp>
                <p:nvCxnSpPr>
                  <p:cNvPr id="27665" name="直接连接符 63506"/>
                  <p:cNvCxnSpPr/>
                  <p:nvPr>
                    <p:custDataLst>
                      <p:tags r:id="rId73"/>
                    </p:custDataLst>
                  </p:nvPr>
                </p:nvCxnSpPr>
                <p:spPr>
                  <a:xfrm flipH="1">
                    <a:off x="2291" y="2523"/>
                    <a:ext cx="0" cy="453"/>
                  </a:xfrm>
                  <a:prstGeom prst="line">
                    <a:avLst/>
                  </a:prstGeom>
                  <a:ln w="12700" cap="flat" cmpd="sng">
                    <a:solidFill>
                      <a:schemeClr val="tx1"/>
                    </a:solidFill>
                    <a:prstDash val="solid"/>
                    <a:bevel/>
                    <a:headEnd type="none" w="med" len="med"/>
                    <a:tailEnd type="none" w="med" len="med"/>
                  </a:ln>
                </p:spPr>
              </p:cxnSp>
              <p:cxnSp>
                <p:nvCxnSpPr>
                  <p:cNvPr id="27666" name="直接连接符 63507"/>
                  <p:cNvCxnSpPr/>
                  <p:nvPr>
                    <p:custDataLst>
                      <p:tags r:id="rId74"/>
                    </p:custDataLst>
                  </p:nvPr>
                </p:nvCxnSpPr>
                <p:spPr>
                  <a:xfrm flipH="1">
                    <a:off x="2790" y="2523"/>
                    <a:ext cx="0" cy="453"/>
                  </a:xfrm>
                  <a:prstGeom prst="line">
                    <a:avLst/>
                  </a:prstGeom>
                  <a:ln w="28575" cap="sq" cmpd="sng">
                    <a:solidFill>
                      <a:schemeClr val="tx1"/>
                    </a:solidFill>
                    <a:prstDash val="solid"/>
                    <a:bevel/>
                    <a:headEnd type="none" w="med" len="med"/>
                    <a:tailEnd type="none" w="med" len="med"/>
                  </a:ln>
                </p:spPr>
              </p:cxnSp>
            </p:grpSp>
            <p:sp>
              <p:nvSpPr>
                <p:cNvPr id="27667" name="矩形 63508"/>
                <p:cNvSpPr/>
                <p:nvPr>
                  <p:custDataLst>
                    <p:tags r:id="rId62"/>
                  </p:custDataLst>
                </p:nvPr>
              </p:nvSpPr>
              <p:spPr>
                <a:xfrm>
                  <a:off x="2562" y="527"/>
                  <a:ext cx="363" cy="363"/>
                </a:xfrm>
                <a:prstGeom prst="rect">
                  <a:avLst/>
                </a:prstGeom>
                <a:solidFill>
                  <a:srgbClr val="FF0000">
                    <a:alpha val="0"/>
                  </a:srgbClr>
                </a:solidFill>
                <a:ln w="50800" cap="flat" cmpd="sng">
                  <a:solidFill>
                    <a:srgbClr val="FF0000"/>
                  </a:solidFill>
                  <a:prstDash val="solid"/>
                  <a:round/>
                  <a:headEnd type="none" w="med" len="med"/>
                  <a:tailEnd type="none" w="med" len="med"/>
                </a:ln>
              </p:spPr>
              <p:txBody>
                <a:bodyPr anchor="t"/>
                <a:lstStyle/>
                <a:p>
                  <a:endParaRPr lang="zh-CN" altLang="en-US" sz="2400">
                    <a:latin typeface="微软雅黑" panose="020B0503020204020204" charset="-122"/>
                    <a:ea typeface="微软雅黑" panose="020B0503020204020204" charset="-122"/>
                  </a:endParaRPr>
                </a:p>
              </p:txBody>
            </p:sp>
          </p:grpSp>
          <p:grpSp>
            <p:nvGrpSpPr>
              <p:cNvPr id="27668" name="组合 63509"/>
              <p:cNvGrpSpPr/>
              <p:nvPr>
                <p:custDataLst>
                  <p:tags r:id="rId16"/>
                </p:custDataLst>
              </p:nvPr>
            </p:nvGrpSpPr>
            <p:grpSpPr>
              <a:xfrm>
                <a:off x="521" y="845"/>
                <a:ext cx="2495" cy="453"/>
                <a:chOff x="476" y="482"/>
                <a:chExt cx="2495" cy="453"/>
              </a:xfrm>
            </p:grpSpPr>
            <p:grpSp>
              <p:nvGrpSpPr>
                <p:cNvPr id="27669" name="组合 63510"/>
                <p:cNvGrpSpPr/>
                <p:nvPr>
                  <p:custDataLst>
                    <p:tags r:id="rId47"/>
                  </p:custDataLst>
                </p:nvPr>
              </p:nvGrpSpPr>
              <p:grpSpPr>
                <a:xfrm>
                  <a:off x="476" y="482"/>
                  <a:ext cx="2495" cy="453"/>
                  <a:chOff x="295" y="2523"/>
                  <a:chExt cx="2495" cy="453"/>
                </a:xfrm>
              </p:grpSpPr>
              <p:sp>
                <p:nvSpPr>
                  <p:cNvPr id="27670" name="矩形 63511"/>
                  <p:cNvSpPr/>
                  <p:nvPr>
                    <p:custDataLst>
                      <p:tags r:id="rId49"/>
                    </p:custDataLst>
                  </p:nvPr>
                </p:nvSpPr>
                <p:spPr>
                  <a:xfrm>
                    <a:off x="2291" y="2523"/>
                    <a:ext cx="499" cy="453"/>
                  </a:xfrm>
                  <a:prstGeom prst="rect">
                    <a:avLst/>
                  </a:prstGeom>
                  <a:noFill/>
                  <a:ln w="9525">
                    <a:noFill/>
                  </a:ln>
                </p:spPr>
                <p:txBody>
                  <a:bodyPr anchor="t"/>
                  <a:lstStyle/>
                  <a:p>
                    <a:pPr eaLnBrk="0" hangingPunct="0">
                      <a:spcBef>
                        <a:spcPct val="20000"/>
                      </a:spcBef>
                    </a:pPr>
                    <a:endParaRPr lang="zh-CN" altLang="en-US" sz="2400" b="0">
                      <a:latin typeface="微软雅黑" panose="020B0503020204020204" charset="-122"/>
                      <a:ea typeface="微软雅黑" panose="020B0503020204020204" charset="-122"/>
                    </a:endParaRPr>
                  </a:p>
                </p:txBody>
              </p:sp>
              <p:sp>
                <p:nvSpPr>
                  <p:cNvPr id="27671" name="矩形 63512"/>
                  <p:cNvSpPr/>
                  <p:nvPr>
                    <p:custDataLst>
                      <p:tags r:id="rId50"/>
                    </p:custDataLst>
                  </p:nvPr>
                </p:nvSpPr>
                <p:spPr>
                  <a:xfrm>
                    <a:off x="1293" y="2523"/>
                    <a:ext cx="498" cy="453"/>
                  </a:xfrm>
                  <a:prstGeom prst="rect">
                    <a:avLst/>
                  </a:prstGeom>
                  <a:noFill/>
                  <a:ln w="9525">
                    <a:noFill/>
                  </a:ln>
                </p:spPr>
                <p:txBody>
                  <a:bodyPr anchor="t"/>
                  <a:lstStyle/>
                  <a:p>
                    <a:pPr eaLnBrk="0" hangingPunct="0">
                      <a:spcBef>
                        <a:spcPct val="20000"/>
                      </a:spcBef>
                    </a:pPr>
                    <a:endParaRPr lang="zh-CN" altLang="en-US" sz="2400" b="0">
                      <a:latin typeface="微软雅黑" panose="020B0503020204020204" charset="-122"/>
                      <a:ea typeface="微软雅黑" panose="020B0503020204020204" charset="-122"/>
                    </a:endParaRPr>
                  </a:p>
                </p:txBody>
              </p:sp>
              <p:sp>
                <p:nvSpPr>
                  <p:cNvPr id="27672" name="矩形 63513"/>
                  <p:cNvSpPr/>
                  <p:nvPr>
                    <p:custDataLst>
                      <p:tags r:id="rId51"/>
                    </p:custDataLst>
                  </p:nvPr>
                </p:nvSpPr>
                <p:spPr>
                  <a:xfrm>
                    <a:off x="794" y="2523"/>
                    <a:ext cx="499" cy="453"/>
                  </a:xfrm>
                  <a:prstGeom prst="rect">
                    <a:avLst/>
                  </a:prstGeom>
                  <a:noFill/>
                  <a:ln w="9525">
                    <a:noFill/>
                  </a:ln>
                </p:spPr>
                <p:txBody>
                  <a:bodyPr anchor="t"/>
                  <a:lstStyle/>
                  <a:p>
                    <a:pPr eaLnBrk="0" hangingPunct="0">
                      <a:spcBef>
                        <a:spcPct val="20000"/>
                      </a:spcBef>
                    </a:pPr>
                    <a:endParaRPr lang="zh-CN" altLang="en-US" sz="2400" b="0">
                      <a:latin typeface="微软雅黑" panose="020B0503020204020204" charset="-122"/>
                      <a:ea typeface="微软雅黑" panose="020B0503020204020204" charset="-122"/>
                    </a:endParaRPr>
                  </a:p>
                </p:txBody>
              </p:sp>
              <p:sp>
                <p:nvSpPr>
                  <p:cNvPr id="27673" name="矩形 63514"/>
                  <p:cNvSpPr/>
                  <p:nvPr>
                    <p:custDataLst>
                      <p:tags r:id="rId52"/>
                    </p:custDataLst>
                  </p:nvPr>
                </p:nvSpPr>
                <p:spPr>
                  <a:xfrm>
                    <a:off x="295" y="2523"/>
                    <a:ext cx="499" cy="453"/>
                  </a:xfrm>
                  <a:prstGeom prst="rect">
                    <a:avLst/>
                  </a:prstGeom>
                  <a:noFill/>
                  <a:ln w="9525">
                    <a:noFill/>
                  </a:ln>
                </p:spPr>
                <p:txBody>
                  <a:bodyPr anchor="t"/>
                  <a:lstStyle/>
                  <a:p>
                    <a:pPr eaLnBrk="0" hangingPunct="0">
                      <a:spcBef>
                        <a:spcPct val="20000"/>
                      </a:spcBef>
                    </a:pPr>
                    <a:endParaRPr lang="zh-CN" altLang="en-US" sz="2400" b="0">
                      <a:latin typeface="微软雅黑" panose="020B0503020204020204" charset="-122"/>
                      <a:ea typeface="微软雅黑" panose="020B0503020204020204" charset="-122"/>
                    </a:endParaRPr>
                  </a:p>
                </p:txBody>
              </p:sp>
              <p:cxnSp>
                <p:nvCxnSpPr>
                  <p:cNvPr id="27674" name="直接连接符 63515"/>
                  <p:cNvCxnSpPr/>
                  <p:nvPr>
                    <p:custDataLst>
                      <p:tags r:id="rId53"/>
                    </p:custDataLst>
                  </p:nvPr>
                </p:nvCxnSpPr>
                <p:spPr>
                  <a:xfrm>
                    <a:off x="295" y="2523"/>
                    <a:ext cx="2495" cy="0"/>
                  </a:xfrm>
                  <a:prstGeom prst="line">
                    <a:avLst/>
                  </a:prstGeom>
                  <a:ln w="28575" cap="sq" cmpd="sng">
                    <a:solidFill>
                      <a:schemeClr val="tx1"/>
                    </a:solidFill>
                    <a:prstDash val="solid"/>
                    <a:bevel/>
                    <a:headEnd type="none" w="med" len="med"/>
                    <a:tailEnd type="none" w="med" len="med"/>
                  </a:ln>
                </p:spPr>
              </p:cxnSp>
              <p:cxnSp>
                <p:nvCxnSpPr>
                  <p:cNvPr id="27675" name="直接连接符 63516"/>
                  <p:cNvCxnSpPr/>
                  <p:nvPr>
                    <p:custDataLst>
                      <p:tags r:id="rId54"/>
                    </p:custDataLst>
                  </p:nvPr>
                </p:nvCxnSpPr>
                <p:spPr>
                  <a:xfrm>
                    <a:off x="295" y="2976"/>
                    <a:ext cx="2495" cy="0"/>
                  </a:xfrm>
                  <a:prstGeom prst="line">
                    <a:avLst/>
                  </a:prstGeom>
                  <a:ln w="28575" cap="sq" cmpd="sng">
                    <a:solidFill>
                      <a:schemeClr val="tx1"/>
                    </a:solidFill>
                    <a:prstDash val="solid"/>
                    <a:bevel/>
                    <a:headEnd type="none" w="med" len="med"/>
                    <a:tailEnd type="none" w="med" len="med"/>
                  </a:ln>
                </p:spPr>
              </p:cxnSp>
              <p:cxnSp>
                <p:nvCxnSpPr>
                  <p:cNvPr id="27676" name="直接连接符 63517"/>
                  <p:cNvCxnSpPr/>
                  <p:nvPr>
                    <p:custDataLst>
                      <p:tags r:id="rId55"/>
                    </p:custDataLst>
                  </p:nvPr>
                </p:nvCxnSpPr>
                <p:spPr>
                  <a:xfrm flipH="1">
                    <a:off x="295" y="2523"/>
                    <a:ext cx="0" cy="453"/>
                  </a:xfrm>
                  <a:prstGeom prst="line">
                    <a:avLst/>
                  </a:prstGeom>
                  <a:ln w="28575" cap="sq" cmpd="sng">
                    <a:solidFill>
                      <a:schemeClr val="tx1"/>
                    </a:solidFill>
                    <a:prstDash val="solid"/>
                    <a:bevel/>
                    <a:headEnd type="none" w="med" len="med"/>
                    <a:tailEnd type="none" w="med" len="med"/>
                  </a:ln>
                </p:spPr>
              </p:cxnSp>
              <p:cxnSp>
                <p:nvCxnSpPr>
                  <p:cNvPr id="27677" name="直接连接符 63518"/>
                  <p:cNvCxnSpPr/>
                  <p:nvPr>
                    <p:custDataLst>
                      <p:tags r:id="rId56"/>
                    </p:custDataLst>
                  </p:nvPr>
                </p:nvCxnSpPr>
                <p:spPr>
                  <a:xfrm flipH="1">
                    <a:off x="794" y="2523"/>
                    <a:ext cx="0" cy="453"/>
                  </a:xfrm>
                  <a:prstGeom prst="line">
                    <a:avLst/>
                  </a:prstGeom>
                  <a:ln w="12700" cap="flat" cmpd="sng">
                    <a:solidFill>
                      <a:schemeClr val="tx1"/>
                    </a:solidFill>
                    <a:prstDash val="solid"/>
                    <a:bevel/>
                    <a:headEnd type="none" w="med" len="med"/>
                    <a:tailEnd type="none" w="med" len="med"/>
                  </a:ln>
                </p:spPr>
              </p:cxnSp>
              <p:cxnSp>
                <p:nvCxnSpPr>
                  <p:cNvPr id="27678" name="直接连接符 63519"/>
                  <p:cNvCxnSpPr/>
                  <p:nvPr>
                    <p:custDataLst>
                      <p:tags r:id="rId57"/>
                    </p:custDataLst>
                  </p:nvPr>
                </p:nvCxnSpPr>
                <p:spPr>
                  <a:xfrm flipH="1">
                    <a:off x="1293" y="2523"/>
                    <a:ext cx="0" cy="453"/>
                  </a:xfrm>
                  <a:prstGeom prst="line">
                    <a:avLst/>
                  </a:prstGeom>
                  <a:ln w="12700" cap="flat" cmpd="sng">
                    <a:solidFill>
                      <a:schemeClr val="tx1"/>
                    </a:solidFill>
                    <a:prstDash val="solid"/>
                    <a:bevel/>
                    <a:headEnd type="none" w="med" len="med"/>
                    <a:tailEnd type="none" w="med" len="med"/>
                  </a:ln>
                </p:spPr>
              </p:cxnSp>
              <p:cxnSp>
                <p:nvCxnSpPr>
                  <p:cNvPr id="27679" name="直接连接符 63520"/>
                  <p:cNvCxnSpPr/>
                  <p:nvPr>
                    <p:custDataLst>
                      <p:tags r:id="rId58"/>
                    </p:custDataLst>
                  </p:nvPr>
                </p:nvCxnSpPr>
                <p:spPr>
                  <a:xfrm flipH="1">
                    <a:off x="1791" y="2523"/>
                    <a:ext cx="0" cy="453"/>
                  </a:xfrm>
                  <a:prstGeom prst="line">
                    <a:avLst/>
                  </a:prstGeom>
                  <a:ln w="12700" cap="flat" cmpd="sng">
                    <a:solidFill>
                      <a:schemeClr val="tx1"/>
                    </a:solidFill>
                    <a:prstDash val="solid"/>
                    <a:bevel/>
                    <a:headEnd type="none" w="med" len="med"/>
                    <a:tailEnd type="none" w="med" len="med"/>
                  </a:ln>
                </p:spPr>
              </p:cxnSp>
              <p:cxnSp>
                <p:nvCxnSpPr>
                  <p:cNvPr id="27680" name="直接连接符 63521"/>
                  <p:cNvCxnSpPr/>
                  <p:nvPr>
                    <p:custDataLst>
                      <p:tags r:id="rId59"/>
                    </p:custDataLst>
                  </p:nvPr>
                </p:nvCxnSpPr>
                <p:spPr>
                  <a:xfrm flipH="1">
                    <a:off x="2291" y="2523"/>
                    <a:ext cx="0" cy="453"/>
                  </a:xfrm>
                  <a:prstGeom prst="line">
                    <a:avLst/>
                  </a:prstGeom>
                  <a:ln w="12700" cap="flat" cmpd="sng">
                    <a:solidFill>
                      <a:schemeClr val="tx1"/>
                    </a:solidFill>
                    <a:prstDash val="solid"/>
                    <a:bevel/>
                    <a:headEnd type="none" w="med" len="med"/>
                    <a:tailEnd type="none" w="med" len="med"/>
                  </a:ln>
                </p:spPr>
              </p:cxnSp>
              <p:cxnSp>
                <p:nvCxnSpPr>
                  <p:cNvPr id="27681" name="直接连接符 63522"/>
                  <p:cNvCxnSpPr/>
                  <p:nvPr>
                    <p:custDataLst>
                      <p:tags r:id="rId60"/>
                    </p:custDataLst>
                  </p:nvPr>
                </p:nvCxnSpPr>
                <p:spPr>
                  <a:xfrm flipH="1">
                    <a:off x="2790" y="2523"/>
                    <a:ext cx="0" cy="453"/>
                  </a:xfrm>
                  <a:prstGeom prst="line">
                    <a:avLst/>
                  </a:prstGeom>
                  <a:ln w="28575" cap="sq" cmpd="sng">
                    <a:solidFill>
                      <a:schemeClr val="tx1"/>
                    </a:solidFill>
                    <a:prstDash val="solid"/>
                    <a:bevel/>
                    <a:headEnd type="none" w="med" len="med"/>
                    <a:tailEnd type="none" w="med" len="med"/>
                  </a:ln>
                </p:spPr>
              </p:cxnSp>
            </p:grpSp>
            <p:sp>
              <p:nvSpPr>
                <p:cNvPr id="27682" name="矩形 63523"/>
                <p:cNvSpPr/>
                <p:nvPr>
                  <p:custDataLst>
                    <p:tags r:id="rId48"/>
                  </p:custDataLst>
                </p:nvPr>
              </p:nvSpPr>
              <p:spPr>
                <a:xfrm>
                  <a:off x="2562" y="527"/>
                  <a:ext cx="363" cy="363"/>
                </a:xfrm>
                <a:prstGeom prst="rect">
                  <a:avLst/>
                </a:prstGeom>
                <a:solidFill>
                  <a:srgbClr val="FF0000">
                    <a:alpha val="0"/>
                  </a:srgbClr>
                </a:solidFill>
                <a:ln w="50800" cap="flat" cmpd="sng">
                  <a:solidFill>
                    <a:srgbClr val="FF0000"/>
                  </a:solidFill>
                  <a:prstDash val="solid"/>
                  <a:round/>
                  <a:headEnd type="none" w="med" len="med"/>
                  <a:tailEnd type="none" w="med" len="med"/>
                </a:ln>
              </p:spPr>
              <p:txBody>
                <a:bodyPr anchor="t"/>
                <a:lstStyle/>
                <a:p>
                  <a:endParaRPr lang="zh-CN" altLang="en-US" sz="2400">
                    <a:latin typeface="微软雅黑" panose="020B0503020204020204" charset="-122"/>
                    <a:ea typeface="微软雅黑" panose="020B0503020204020204" charset="-122"/>
                  </a:endParaRPr>
                </a:p>
              </p:txBody>
            </p:sp>
          </p:grpSp>
          <p:grpSp>
            <p:nvGrpSpPr>
              <p:cNvPr id="27683" name="组合 63524"/>
              <p:cNvGrpSpPr/>
              <p:nvPr>
                <p:custDataLst>
                  <p:tags r:id="rId17"/>
                </p:custDataLst>
              </p:nvPr>
            </p:nvGrpSpPr>
            <p:grpSpPr>
              <a:xfrm>
                <a:off x="521" y="1570"/>
                <a:ext cx="2495" cy="453"/>
                <a:chOff x="476" y="482"/>
                <a:chExt cx="2495" cy="453"/>
              </a:xfrm>
            </p:grpSpPr>
            <p:grpSp>
              <p:nvGrpSpPr>
                <p:cNvPr id="27684" name="组合 63525"/>
                <p:cNvGrpSpPr/>
                <p:nvPr>
                  <p:custDataLst>
                    <p:tags r:id="rId33"/>
                  </p:custDataLst>
                </p:nvPr>
              </p:nvGrpSpPr>
              <p:grpSpPr>
                <a:xfrm>
                  <a:off x="476" y="482"/>
                  <a:ext cx="2495" cy="453"/>
                  <a:chOff x="295" y="2523"/>
                  <a:chExt cx="2495" cy="453"/>
                </a:xfrm>
              </p:grpSpPr>
              <p:sp>
                <p:nvSpPr>
                  <p:cNvPr id="27685" name="矩形 63526"/>
                  <p:cNvSpPr/>
                  <p:nvPr>
                    <p:custDataLst>
                      <p:tags r:id="rId35"/>
                    </p:custDataLst>
                  </p:nvPr>
                </p:nvSpPr>
                <p:spPr>
                  <a:xfrm>
                    <a:off x="2291" y="2523"/>
                    <a:ext cx="499" cy="453"/>
                  </a:xfrm>
                  <a:prstGeom prst="rect">
                    <a:avLst/>
                  </a:prstGeom>
                  <a:noFill/>
                  <a:ln w="9525">
                    <a:noFill/>
                  </a:ln>
                </p:spPr>
                <p:txBody>
                  <a:bodyPr anchor="t"/>
                  <a:lstStyle/>
                  <a:p>
                    <a:pPr eaLnBrk="0" hangingPunct="0">
                      <a:spcBef>
                        <a:spcPct val="20000"/>
                      </a:spcBef>
                    </a:pPr>
                    <a:endParaRPr lang="zh-CN" altLang="en-US" sz="2400" b="0">
                      <a:latin typeface="微软雅黑" panose="020B0503020204020204" charset="-122"/>
                      <a:ea typeface="微软雅黑" panose="020B0503020204020204" charset="-122"/>
                    </a:endParaRPr>
                  </a:p>
                </p:txBody>
              </p:sp>
              <p:sp>
                <p:nvSpPr>
                  <p:cNvPr id="27686" name="矩形 63527"/>
                  <p:cNvSpPr/>
                  <p:nvPr>
                    <p:custDataLst>
                      <p:tags r:id="rId36"/>
                    </p:custDataLst>
                  </p:nvPr>
                </p:nvSpPr>
                <p:spPr>
                  <a:xfrm>
                    <a:off x="1293" y="2523"/>
                    <a:ext cx="498" cy="453"/>
                  </a:xfrm>
                  <a:prstGeom prst="rect">
                    <a:avLst/>
                  </a:prstGeom>
                  <a:noFill/>
                  <a:ln w="9525">
                    <a:noFill/>
                  </a:ln>
                </p:spPr>
                <p:txBody>
                  <a:bodyPr anchor="t"/>
                  <a:lstStyle/>
                  <a:p>
                    <a:pPr eaLnBrk="0" hangingPunct="0">
                      <a:spcBef>
                        <a:spcPct val="20000"/>
                      </a:spcBef>
                    </a:pPr>
                    <a:endParaRPr lang="zh-CN" altLang="en-US" sz="2400" b="0">
                      <a:latin typeface="微软雅黑" panose="020B0503020204020204" charset="-122"/>
                      <a:ea typeface="微软雅黑" panose="020B0503020204020204" charset="-122"/>
                    </a:endParaRPr>
                  </a:p>
                </p:txBody>
              </p:sp>
              <p:sp>
                <p:nvSpPr>
                  <p:cNvPr id="27687" name="矩形 63528"/>
                  <p:cNvSpPr/>
                  <p:nvPr>
                    <p:custDataLst>
                      <p:tags r:id="rId37"/>
                    </p:custDataLst>
                  </p:nvPr>
                </p:nvSpPr>
                <p:spPr>
                  <a:xfrm>
                    <a:off x="794" y="2523"/>
                    <a:ext cx="499" cy="453"/>
                  </a:xfrm>
                  <a:prstGeom prst="rect">
                    <a:avLst/>
                  </a:prstGeom>
                  <a:noFill/>
                  <a:ln w="9525">
                    <a:noFill/>
                  </a:ln>
                </p:spPr>
                <p:txBody>
                  <a:bodyPr anchor="t"/>
                  <a:lstStyle/>
                  <a:p>
                    <a:pPr eaLnBrk="0" hangingPunct="0">
                      <a:spcBef>
                        <a:spcPct val="20000"/>
                      </a:spcBef>
                    </a:pPr>
                    <a:endParaRPr lang="zh-CN" altLang="en-US" sz="2400" b="0">
                      <a:latin typeface="微软雅黑" panose="020B0503020204020204" charset="-122"/>
                      <a:ea typeface="微软雅黑" panose="020B0503020204020204" charset="-122"/>
                    </a:endParaRPr>
                  </a:p>
                </p:txBody>
              </p:sp>
              <p:sp>
                <p:nvSpPr>
                  <p:cNvPr id="27688" name="矩形 63529"/>
                  <p:cNvSpPr/>
                  <p:nvPr>
                    <p:custDataLst>
                      <p:tags r:id="rId38"/>
                    </p:custDataLst>
                  </p:nvPr>
                </p:nvSpPr>
                <p:spPr>
                  <a:xfrm>
                    <a:off x="295" y="2523"/>
                    <a:ext cx="499" cy="453"/>
                  </a:xfrm>
                  <a:prstGeom prst="rect">
                    <a:avLst/>
                  </a:prstGeom>
                  <a:noFill/>
                  <a:ln w="9525">
                    <a:noFill/>
                  </a:ln>
                </p:spPr>
                <p:txBody>
                  <a:bodyPr anchor="t"/>
                  <a:lstStyle/>
                  <a:p>
                    <a:pPr eaLnBrk="0" hangingPunct="0">
                      <a:spcBef>
                        <a:spcPct val="20000"/>
                      </a:spcBef>
                    </a:pPr>
                    <a:endParaRPr lang="zh-CN" altLang="en-US" sz="2400" b="0">
                      <a:latin typeface="微软雅黑" panose="020B0503020204020204" charset="-122"/>
                      <a:ea typeface="微软雅黑" panose="020B0503020204020204" charset="-122"/>
                    </a:endParaRPr>
                  </a:p>
                </p:txBody>
              </p:sp>
              <p:cxnSp>
                <p:nvCxnSpPr>
                  <p:cNvPr id="27689" name="直接连接符 63530"/>
                  <p:cNvCxnSpPr/>
                  <p:nvPr>
                    <p:custDataLst>
                      <p:tags r:id="rId39"/>
                    </p:custDataLst>
                  </p:nvPr>
                </p:nvCxnSpPr>
                <p:spPr>
                  <a:xfrm>
                    <a:off x="295" y="2523"/>
                    <a:ext cx="2495" cy="0"/>
                  </a:xfrm>
                  <a:prstGeom prst="line">
                    <a:avLst/>
                  </a:prstGeom>
                  <a:ln w="28575" cap="sq" cmpd="sng">
                    <a:solidFill>
                      <a:schemeClr val="tx1"/>
                    </a:solidFill>
                    <a:prstDash val="solid"/>
                    <a:bevel/>
                    <a:headEnd type="none" w="med" len="med"/>
                    <a:tailEnd type="none" w="med" len="med"/>
                  </a:ln>
                </p:spPr>
              </p:cxnSp>
              <p:cxnSp>
                <p:nvCxnSpPr>
                  <p:cNvPr id="27690" name="直接连接符 63531"/>
                  <p:cNvCxnSpPr/>
                  <p:nvPr>
                    <p:custDataLst>
                      <p:tags r:id="rId40"/>
                    </p:custDataLst>
                  </p:nvPr>
                </p:nvCxnSpPr>
                <p:spPr>
                  <a:xfrm>
                    <a:off x="295" y="2976"/>
                    <a:ext cx="2495" cy="0"/>
                  </a:xfrm>
                  <a:prstGeom prst="line">
                    <a:avLst/>
                  </a:prstGeom>
                  <a:ln w="28575" cap="sq" cmpd="sng">
                    <a:solidFill>
                      <a:schemeClr val="tx1"/>
                    </a:solidFill>
                    <a:prstDash val="solid"/>
                    <a:bevel/>
                    <a:headEnd type="none" w="med" len="med"/>
                    <a:tailEnd type="none" w="med" len="med"/>
                  </a:ln>
                </p:spPr>
              </p:cxnSp>
              <p:cxnSp>
                <p:nvCxnSpPr>
                  <p:cNvPr id="27691" name="直接连接符 63532"/>
                  <p:cNvCxnSpPr/>
                  <p:nvPr>
                    <p:custDataLst>
                      <p:tags r:id="rId41"/>
                    </p:custDataLst>
                  </p:nvPr>
                </p:nvCxnSpPr>
                <p:spPr>
                  <a:xfrm flipH="1">
                    <a:off x="295" y="2523"/>
                    <a:ext cx="0" cy="453"/>
                  </a:xfrm>
                  <a:prstGeom prst="line">
                    <a:avLst/>
                  </a:prstGeom>
                  <a:ln w="28575" cap="sq" cmpd="sng">
                    <a:solidFill>
                      <a:schemeClr val="tx1"/>
                    </a:solidFill>
                    <a:prstDash val="solid"/>
                    <a:bevel/>
                    <a:headEnd type="none" w="med" len="med"/>
                    <a:tailEnd type="none" w="med" len="med"/>
                  </a:ln>
                </p:spPr>
              </p:cxnSp>
              <p:cxnSp>
                <p:nvCxnSpPr>
                  <p:cNvPr id="27692" name="直接连接符 63533"/>
                  <p:cNvCxnSpPr/>
                  <p:nvPr>
                    <p:custDataLst>
                      <p:tags r:id="rId42"/>
                    </p:custDataLst>
                  </p:nvPr>
                </p:nvCxnSpPr>
                <p:spPr>
                  <a:xfrm flipH="1">
                    <a:off x="794" y="2523"/>
                    <a:ext cx="0" cy="453"/>
                  </a:xfrm>
                  <a:prstGeom prst="line">
                    <a:avLst/>
                  </a:prstGeom>
                  <a:ln w="12700" cap="flat" cmpd="sng">
                    <a:solidFill>
                      <a:schemeClr val="tx1"/>
                    </a:solidFill>
                    <a:prstDash val="solid"/>
                    <a:bevel/>
                    <a:headEnd type="none" w="med" len="med"/>
                    <a:tailEnd type="none" w="med" len="med"/>
                  </a:ln>
                </p:spPr>
              </p:cxnSp>
              <p:cxnSp>
                <p:nvCxnSpPr>
                  <p:cNvPr id="27693" name="直接连接符 63534"/>
                  <p:cNvCxnSpPr/>
                  <p:nvPr>
                    <p:custDataLst>
                      <p:tags r:id="rId43"/>
                    </p:custDataLst>
                  </p:nvPr>
                </p:nvCxnSpPr>
                <p:spPr>
                  <a:xfrm flipH="1">
                    <a:off x="1293" y="2523"/>
                    <a:ext cx="0" cy="453"/>
                  </a:xfrm>
                  <a:prstGeom prst="line">
                    <a:avLst/>
                  </a:prstGeom>
                  <a:ln w="12700" cap="flat" cmpd="sng">
                    <a:solidFill>
                      <a:schemeClr val="tx1"/>
                    </a:solidFill>
                    <a:prstDash val="solid"/>
                    <a:bevel/>
                    <a:headEnd type="none" w="med" len="med"/>
                    <a:tailEnd type="none" w="med" len="med"/>
                  </a:ln>
                </p:spPr>
              </p:cxnSp>
              <p:cxnSp>
                <p:nvCxnSpPr>
                  <p:cNvPr id="27694" name="直接连接符 63535"/>
                  <p:cNvCxnSpPr/>
                  <p:nvPr>
                    <p:custDataLst>
                      <p:tags r:id="rId44"/>
                    </p:custDataLst>
                  </p:nvPr>
                </p:nvCxnSpPr>
                <p:spPr>
                  <a:xfrm flipH="1">
                    <a:off x="1791" y="2523"/>
                    <a:ext cx="0" cy="453"/>
                  </a:xfrm>
                  <a:prstGeom prst="line">
                    <a:avLst/>
                  </a:prstGeom>
                  <a:ln w="12700" cap="flat" cmpd="sng">
                    <a:solidFill>
                      <a:schemeClr val="tx1"/>
                    </a:solidFill>
                    <a:prstDash val="solid"/>
                    <a:bevel/>
                    <a:headEnd type="none" w="med" len="med"/>
                    <a:tailEnd type="none" w="med" len="med"/>
                  </a:ln>
                </p:spPr>
              </p:cxnSp>
              <p:cxnSp>
                <p:nvCxnSpPr>
                  <p:cNvPr id="27695" name="直接连接符 63536"/>
                  <p:cNvCxnSpPr/>
                  <p:nvPr>
                    <p:custDataLst>
                      <p:tags r:id="rId45"/>
                    </p:custDataLst>
                  </p:nvPr>
                </p:nvCxnSpPr>
                <p:spPr>
                  <a:xfrm flipH="1">
                    <a:off x="2291" y="2523"/>
                    <a:ext cx="0" cy="453"/>
                  </a:xfrm>
                  <a:prstGeom prst="line">
                    <a:avLst/>
                  </a:prstGeom>
                  <a:ln w="12700" cap="flat" cmpd="sng">
                    <a:solidFill>
                      <a:schemeClr val="tx1"/>
                    </a:solidFill>
                    <a:prstDash val="solid"/>
                    <a:bevel/>
                    <a:headEnd type="none" w="med" len="med"/>
                    <a:tailEnd type="none" w="med" len="med"/>
                  </a:ln>
                </p:spPr>
              </p:cxnSp>
              <p:cxnSp>
                <p:nvCxnSpPr>
                  <p:cNvPr id="27696" name="直接连接符 63537"/>
                  <p:cNvCxnSpPr/>
                  <p:nvPr>
                    <p:custDataLst>
                      <p:tags r:id="rId46"/>
                    </p:custDataLst>
                  </p:nvPr>
                </p:nvCxnSpPr>
                <p:spPr>
                  <a:xfrm flipH="1">
                    <a:off x="2790" y="2523"/>
                    <a:ext cx="0" cy="453"/>
                  </a:xfrm>
                  <a:prstGeom prst="line">
                    <a:avLst/>
                  </a:prstGeom>
                  <a:ln w="28575" cap="sq" cmpd="sng">
                    <a:solidFill>
                      <a:schemeClr val="tx1"/>
                    </a:solidFill>
                    <a:prstDash val="solid"/>
                    <a:bevel/>
                    <a:headEnd type="none" w="med" len="med"/>
                    <a:tailEnd type="none" w="med" len="med"/>
                  </a:ln>
                </p:spPr>
              </p:cxnSp>
            </p:grpSp>
            <p:sp>
              <p:nvSpPr>
                <p:cNvPr id="27697" name="矩形 63538"/>
                <p:cNvSpPr/>
                <p:nvPr>
                  <p:custDataLst>
                    <p:tags r:id="rId34"/>
                  </p:custDataLst>
                </p:nvPr>
              </p:nvSpPr>
              <p:spPr>
                <a:xfrm>
                  <a:off x="2562" y="527"/>
                  <a:ext cx="363" cy="363"/>
                </a:xfrm>
                <a:prstGeom prst="rect">
                  <a:avLst/>
                </a:prstGeom>
                <a:solidFill>
                  <a:srgbClr val="FF0000">
                    <a:alpha val="0"/>
                  </a:srgbClr>
                </a:solidFill>
                <a:ln w="50800" cap="flat" cmpd="sng">
                  <a:solidFill>
                    <a:srgbClr val="FF0000"/>
                  </a:solidFill>
                  <a:prstDash val="solid"/>
                  <a:round/>
                  <a:headEnd type="none" w="med" len="med"/>
                  <a:tailEnd type="none" w="med" len="med"/>
                </a:ln>
              </p:spPr>
              <p:txBody>
                <a:bodyPr anchor="t"/>
                <a:lstStyle/>
                <a:p>
                  <a:endParaRPr lang="zh-CN" altLang="en-US" sz="2400">
                    <a:latin typeface="微软雅黑" panose="020B0503020204020204" charset="-122"/>
                    <a:ea typeface="微软雅黑" panose="020B0503020204020204" charset="-122"/>
                  </a:endParaRPr>
                </a:p>
              </p:txBody>
            </p:sp>
          </p:grpSp>
          <p:sp>
            <p:nvSpPr>
              <p:cNvPr id="27698" name="文本框 63539"/>
              <p:cNvSpPr/>
              <p:nvPr>
                <p:custDataLst>
                  <p:tags r:id="rId18"/>
                </p:custDataLst>
              </p:nvPr>
            </p:nvSpPr>
            <p:spPr>
              <a:xfrm>
                <a:off x="566" y="163"/>
                <a:ext cx="499" cy="346"/>
              </a:xfrm>
              <a:prstGeom prst="rect">
                <a:avLst/>
              </a:prstGeom>
              <a:noFill/>
              <a:ln w="9525">
                <a:noFill/>
              </a:ln>
            </p:spPr>
            <p:txBody>
              <a:bodyPr anchor="t">
                <a:spAutoFit/>
              </a:bodyPr>
              <a:lstStyle/>
              <a:p>
                <a:pPr>
                  <a:spcBef>
                    <a:spcPct val="50000"/>
                  </a:spcBef>
                </a:pPr>
                <a:r>
                  <a:rPr lang="en-US" altLang="zh-CN" sz="2400">
                    <a:latin typeface="微软雅黑" panose="020B0503020204020204" charset="-122"/>
                    <a:ea typeface="微软雅黑" panose="020B0503020204020204" charset="-122"/>
                  </a:rPr>
                  <a:t>0</a:t>
                </a:r>
              </a:p>
            </p:txBody>
          </p:sp>
          <p:sp>
            <p:nvSpPr>
              <p:cNvPr id="27699" name="文本框 63540"/>
              <p:cNvSpPr/>
              <p:nvPr>
                <p:custDataLst>
                  <p:tags r:id="rId19"/>
                </p:custDataLst>
              </p:nvPr>
            </p:nvSpPr>
            <p:spPr>
              <a:xfrm>
                <a:off x="1111" y="163"/>
                <a:ext cx="499" cy="346"/>
              </a:xfrm>
              <a:prstGeom prst="rect">
                <a:avLst/>
              </a:prstGeom>
              <a:noFill/>
              <a:ln w="9525">
                <a:noFill/>
              </a:ln>
            </p:spPr>
            <p:txBody>
              <a:bodyPr anchor="t">
                <a:spAutoFit/>
              </a:bodyPr>
              <a:lstStyle/>
              <a:p>
                <a:pPr>
                  <a:spcBef>
                    <a:spcPct val="50000"/>
                  </a:spcBef>
                </a:pPr>
                <a:r>
                  <a:rPr lang="en-US" altLang="zh-CN" sz="2400" b="0">
                    <a:latin typeface="微软雅黑" panose="020B0503020204020204" charset="-122"/>
                    <a:ea typeface="微软雅黑" panose="020B0503020204020204" charset="-122"/>
                  </a:rPr>
                  <a:t>0</a:t>
                </a:r>
              </a:p>
            </p:txBody>
          </p:sp>
          <p:sp>
            <p:nvSpPr>
              <p:cNvPr id="27700" name="文本框 63541"/>
              <p:cNvSpPr/>
              <p:nvPr>
                <p:custDataLst>
                  <p:tags r:id="rId20"/>
                </p:custDataLst>
              </p:nvPr>
            </p:nvSpPr>
            <p:spPr>
              <a:xfrm>
                <a:off x="2109" y="168"/>
                <a:ext cx="499" cy="346"/>
              </a:xfrm>
              <a:prstGeom prst="rect">
                <a:avLst/>
              </a:prstGeom>
              <a:noFill/>
              <a:ln w="9525">
                <a:noFill/>
              </a:ln>
            </p:spPr>
            <p:txBody>
              <a:bodyPr anchor="t">
                <a:spAutoFit/>
              </a:bodyPr>
              <a:lstStyle/>
              <a:p>
                <a:pPr>
                  <a:spcBef>
                    <a:spcPct val="50000"/>
                  </a:spcBef>
                </a:pPr>
                <a:r>
                  <a:rPr lang="en-US" altLang="zh-CN" sz="2400" b="0">
                    <a:latin typeface="微软雅黑" panose="020B0503020204020204" charset="-122"/>
                    <a:ea typeface="微软雅黑" panose="020B0503020204020204" charset="-122"/>
                  </a:rPr>
                  <a:t>3</a:t>
                </a:r>
              </a:p>
            </p:txBody>
          </p:sp>
          <p:sp>
            <p:nvSpPr>
              <p:cNvPr id="27701" name="文本框 63542"/>
              <p:cNvSpPr/>
              <p:nvPr>
                <p:custDataLst>
                  <p:tags r:id="rId21"/>
                </p:custDataLst>
              </p:nvPr>
            </p:nvSpPr>
            <p:spPr>
              <a:xfrm>
                <a:off x="567" y="935"/>
                <a:ext cx="499" cy="346"/>
              </a:xfrm>
              <a:prstGeom prst="rect">
                <a:avLst/>
              </a:prstGeom>
              <a:noFill/>
              <a:ln w="9525">
                <a:noFill/>
              </a:ln>
            </p:spPr>
            <p:txBody>
              <a:bodyPr anchor="t">
                <a:spAutoFit/>
              </a:bodyPr>
              <a:lstStyle/>
              <a:p>
                <a:pPr>
                  <a:spcBef>
                    <a:spcPct val="50000"/>
                  </a:spcBef>
                </a:pPr>
                <a:r>
                  <a:rPr lang="en-US" altLang="zh-CN" sz="2400" b="0">
                    <a:latin typeface="微软雅黑" panose="020B0503020204020204" charset="-122"/>
                    <a:ea typeface="微软雅黑" panose="020B0503020204020204" charset="-122"/>
                  </a:rPr>
                  <a:t>0</a:t>
                </a:r>
              </a:p>
            </p:txBody>
          </p:sp>
          <p:sp>
            <p:nvSpPr>
              <p:cNvPr id="27702" name="文本框 63543"/>
              <p:cNvSpPr/>
              <p:nvPr>
                <p:custDataLst>
                  <p:tags r:id="rId22"/>
                </p:custDataLst>
              </p:nvPr>
            </p:nvSpPr>
            <p:spPr>
              <a:xfrm>
                <a:off x="1066" y="890"/>
                <a:ext cx="499" cy="346"/>
              </a:xfrm>
              <a:prstGeom prst="rect">
                <a:avLst/>
              </a:prstGeom>
              <a:noFill/>
              <a:ln w="9525">
                <a:noFill/>
              </a:ln>
            </p:spPr>
            <p:txBody>
              <a:bodyPr anchor="t">
                <a:spAutoFit/>
              </a:bodyPr>
              <a:lstStyle/>
              <a:p>
                <a:pPr>
                  <a:spcBef>
                    <a:spcPct val="50000"/>
                  </a:spcBef>
                </a:pPr>
                <a:r>
                  <a:rPr lang="en-US" altLang="zh-CN" sz="2400" b="0">
                    <a:latin typeface="微软雅黑" panose="020B0503020204020204" charset="-122"/>
                    <a:ea typeface="微软雅黑" panose="020B0503020204020204" charset="-122"/>
                  </a:rPr>
                  <a:t>4</a:t>
                </a:r>
              </a:p>
            </p:txBody>
          </p:sp>
          <p:sp>
            <p:nvSpPr>
              <p:cNvPr id="27703" name="文本框 63544"/>
              <p:cNvSpPr/>
              <p:nvPr>
                <p:custDataLst>
                  <p:tags r:id="rId23"/>
                </p:custDataLst>
              </p:nvPr>
            </p:nvSpPr>
            <p:spPr>
              <a:xfrm>
                <a:off x="1610" y="890"/>
                <a:ext cx="499" cy="346"/>
              </a:xfrm>
              <a:prstGeom prst="rect">
                <a:avLst/>
              </a:prstGeom>
              <a:noFill/>
              <a:ln w="9525">
                <a:noFill/>
              </a:ln>
            </p:spPr>
            <p:txBody>
              <a:bodyPr anchor="t">
                <a:spAutoFit/>
              </a:bodyPr>
              <a:lstStyle/>
              <a:p>
                <a:pPr>
                  <a:spcBef>
                    <a:spcPct val="50000"/>
                  </a:spcBef>
                </a:pPr>
                <a:r>
                  <a:rPr lang="en-US" altLang="zh-CN" sz="2400" b="0">
                    <a:latin typeface="微软雅黑" panose="020B0503020204020204" charset="-122"/>
                    <a:ea typeface="微软雅黑" panose="020B0503020204020204" charset="-122"/>
                  </a:rPr>
                  <a:t>7</a:t>
                </a:r>
              </a:p>
            </p:txBody>
          </p:sp>
          <p:sp>
            <p:nvSpPr>
              <p:cNvPr id="27704" name="文本框 63545"/>
              <p:cNvSpPr/>
              <p:nvPr>
                <p:custDataLst>
                  <p:tags r:id="rId24"/>
                </p:custDataLst>
              </p:nvPr>
            </p:nvSpPr>
            <p:spPr>
              <a:xfrm>
                <a:off x="612" y="1616"/>
                <a:ext cx="499" cy="346"/>
              </a:xfrm>
              <a:prstGeom prst="rect">
                <a:avLst/>
              </a:prstGeom>
              <a:noFill/>
              <a:ln w="9525">
                <a:noFill/>
              </a:ln>
            </p:spPr>
            <p:txBody>
              <a:bodyPr anchor="t">
                <a:spAutoFit/>
              </a:bodyPr>
              <a:lstStyle/>
              <a:p>
                <a:pPr>
                  <a:spcBef>
                    <a:spcPct val="50000"/>
                  </a:spcBef>
                </a:pPr>
                <a:r>
                  <a:rPr lang="zh-CN" altLang="en-US" sz="2400">
                    <a:latin typeface="微软雅黑" panose="020B0503020204020204" charset="-122"/>
                    <a:ea typeface="微软雅黑" panose="020B0503020204020204" charset="-122"/>
                  </a:rPr>
                  <a:t>０</a:t>
                </a:r>
              </a:p>
            </p:txBody>
          </p:sp>
          <p:sp>
            <p:nvSpPr>
              <p:cNvPr id="27705" name="文本框 63546"/>
              <p:cNvSpPr/>
              <p:nvPr>
                <p:custDataLst>
                  <p:tags r:id="rId25"/>
                </p:custDataLst>
              </p:nvPr>
            </p:nvSpPr>
            <p:spPr>
              <a:xfrm>
                <a:off x="1565" y="163"/>
                <a:ext cx="500" cy="346"/>
              </a:xfrm>
              <a:prstGeom prst="rect">
                <a:avLst/>
              </a:prstGeom>
              <a:noFill/>
              <a:ln w="9525">
                <a:noFill/>
              </a:ln>
            </p:spPr>
            <p:txBody>
              <a:bodyPr anchor="t">
                <a:spAutoFit/>
              </a:bodyPr>
              <a:lstStyle/>
              <a:p>
                <a:pPr>
                  <a:spcBef>
                    <a:spcPct val="50000"/>
                  </a:spcBef>
                </a:pPr>
                <a:r>
                  <a:rPr lang="en-US" altLang="zh-CN" sz="2400" b="0">
                    <a:latin typeface="微软雅黑" panose="020B0503020204020204" charset="-122"/>
                    <a:ea typeface="微软雅黑" panose="020B0503020204020204" charset="-122"/>
                  </a:rPr>
                  <a:t>8</a:t>
                </a:r>
              </a:p>
            </p:txBody>
          </p:sp>
          <p:sp>
            <p:nvSpPr>
              <p:cNvPr id="27706" name="文本框 63547"/>
              <p:cNvSpPr/>
              <p:nvPr>
                <p:custDataLst>
                  <p:tags r:id="rId26"/>
                </p:custDataLst>
              </p:nvPr>
            </p:nvSpPr>
            <p:spPr>
              <a:xfrm>
                <a:off x="1111" y="1619"/>
                <a:ext cx="499" cy="346"/>
              </a:xfrm>
              <a:prstGeom prst="rect">
                <a:avLst/>
              </a:prstGeom>
              <a:noFill/>
              <a:ln w="9525">
                <a:noFill/>
              </a:ln>
            </p:spPr>
            <p:txBody>
              <a:bodyPr anchor="t">
                <a:spAutoFit/>
              </a:bodyPr>
              <a:lstStyle/>
              <a:p>
                <a:pPr>
                  <a:spcBef>
                    <a:spcPct val="50000"/>
                  </a:spcBef>
                </a:pPr>
                <a:r>
                  <a:rPr lang="en-US" altLang="zh-CN" sz="2400">
                    <a:latin typeface="微软雅黑" panose="020B0503020204020204" charset="-122"/>
                    <a:ea typeface="微软雅黑" panose="020B0503020204020204" charset="-122"/>
                  </a:rPr>
                  <a:t>8</a:t>
                </a:r>
              </a:p>
            </p:txBody>
          </p:sp>
          <p:sp>
            <p:nvSpPr>
              <p:cNvPr id="27707" name="文本框 63548"/>
              <p:cNvSpPr/>
              <p:nvPr>
                <p:custDataLst>
                  <p:tags r:id="rId27"/>
                </p:custDataLst>
              </p:nvPr>
            </p:nvSpPr>
            <p:spPr>
              <a:xfrm>
                <a:off x="1610" y="1616"/>
                <a:ext cx="499" cy="346"/>
              </a:xfrm>
              <a:prstGeom prst="rect">
                <a:avLst/>
              </a:prstGeom>
              <a:noFill/>
              <a:ln w="9525">
                <a:noFill/>
              </a:ln>
            </p:spPr>
            <p:txBody>
              <a:bodyPr anchor="t">
                <a:spAutoFit/>
              </a:bodyPr>
              <a:lstStyle/>
              <a:p>
                <a:pPr>
                  <a:spcBef>
                    <a:spcPct val="50000"/>
                  </a:spcBef>
                </a:pPr>
                <a:r>
                  <a:rPr lang="en-US" altLang="zh-CN" sz="2400" b="0">
                    <a:latin typeface="微软雅黑" panose="020B0503020204020204" charset="-122"/>
                    <a:ea typeface="微软雅黑" panose="020B0503020204020204" charset="-122"/>
                  </a:rPr>
                  <a:t>2</a:t>
                </a:r>
              </a:p>
            </p:txBody>
          </p:sp>
          <p:sp>
            <p:nvSpPr>
              <p:cNvPr id="27708" name="文本框 63549"/>
              <p:cNvSpPr/>
              <p:nvPr>
                <p:custDataLst>
                  <p:tags r:id="rId28"/>
                </p:custDataLst>
              </p:nvPr>
            </p:nvSpPr>
            <p:spPr>
              <a:xfrm>
                <a:off x="2109" y="893"/>
                <a:ext cx="499" cy="346"/>
              </a:xfrm>
              <a:prstGeom prst="rect">
                <a:avLst/>
              </a:prstGeom>
              <a:noFill/>
              <a:ln w="9525">
                <a:noFill/>
              </a:ln>
            </p:spPr>
            <p:txBody>
              <a:bodyPr anchor="t">
                <a:spAutoFit/>
              </a:bodyPr>
              <a:lstStyle/>
              <a:p>
                <a:pPr>
                  <a:spcBef>
                    <a:spcPct val="50000"/>
                  </a:spcBef>
                </a:pPr>
                <a:r>
                  <a:rPr lang="en-US" altLang="zh-CN" sz="2400" b="0">
                    <a:latin typeface="微软雅黑" panose="020B0503020204020204" charset="-122"/>
                    <a:ea typeface="微软雅黑" panose="020B0503020204020204" charset="-122"/>
                  </a:rPr>
                  <a:t>6</a:t>
                </a:r>
              </a:p>
            </p:txBody>
          </p:sp>
          <p:sp>
            <p:nvSpPr>
              <p:cNvPr id="27709" name="文本框 63550"/>
              <p:cNvSpPr/>
              <p:nvPr>
                <p:custDataLst>
                  <p:tags r:id="rId29"/>
                </p:custDataLst>
              </p:nvPr>
            </p:nvSpPr>
            <p:spPr>
              <a:xfrm>
                <a:off x="2109" y="1616"/>
                <a:ext cx="499" cy="346"/>
              </a:xfrm>
              <a:prstGeom prst="rect">
                <a:avLst/>
              </a:prstGeom>
              <a:noFill/>
              <a:ln w="9525">
                <a:noFill/>
              </a:ln>
            </p:spPr>
            <p:txBody>
              <a:bodyPr anchor="t">
                <a:spAutoFit/>
              </a:bodyPr>
              <a:lstStyle/>
              <a:p>
                <a:pPr>
                  <a:spcBef>
                    <a:spcPct val="50000"/>
                  </a:spcBef>
                </a:pPr>
                <a:r>
                  <a:rPr lang="en-US" altLang="zh-CN" sz="2400" b="0">
                    <a:latin typeface="微软雅黑" panose="020B0503020204020204" charset="-122"/>
                    <a:ea typeface="微软雅黑" panose="020B0503020204020204" charset="-122"/>
                  </a:rPr>
                  <a:t>9</a:t>
                </a:r>
              </a:p>
            </p:txBody>
          </p:sp>
          <p:sp>
            <p:nvSpPr>
              <p:cNvPr id="27710" name="文本框 63551"/>
              <p:cNvSpPr/>
              <p:nvPr>
                <p:custDataLst>
                  <p:tags r:id="rId30"/>
                </p:custDataLst>
              </p:nvPr>
            </p:nvSpPr>
            <p:spPr>
              <a:xfrm>
                <a:off x="2608" y="168"/>
                <a:ext cx="499" cy="346"/>
              </a:xfrm>
              <a:prstGeom prst="rect">
                <a:avLst/>
              </a:prstGeom>
              <a:noFill/>
              <a:ln w="9525">
                <a:noFill/>
              </a:ln>
            </p:spPr>
            <p:txBody>
              <a:bodyPr anchor="t">
                <a:spAutoFit/>
              </a:bodyPr>
              <a:lstStyle/>
              <a:p>
                <a:pPr>
                  <a:spcBef>
                    <a:spcPct val="50000"/>
                  </a:spcBef>
                </a:pPr>
                <a:r>
                  <a:rPr lang="en-US" altLang="zh-CN" sz="2400" b="0">
                    <a:latin typeface="微软雅黑" panose="020B0503020204020204" charset="-122"/>
                    <a:ea typeface="微软雅黑" panose="020B0503020204020204" charset="-122"/>
                  </a:rPr>
                  <a:t>3</a:t>
                </a:r>
              </a:p>
            </p:txBody>
          </p:sp>
          <p:sp>
            <p:nvSpPr>
              <p:cNvPr id="27711" name="文本框 63552"/>
              <p:cNvSpPr/>
              <p:nvPr>
                <p:custDataLst>
                  <p:tags r:id="rId31"/>
                </p:custDataLst>
              </p:nvPr>
            </p:nvSpPr>
            <p:spPr>
              <a:xfrm>
                <a:off x="2608" y="890"/>
                <a:ext cx="499" cy="346"/>
              </a:xfrm>
              <a:prstGeom prst="rect">
                <a:avLst/>
              </a:prstGeom>
              <a:noFill/>
              <a:ln w="9525">
                <a:noFill/>
              </a:ln>
            </p:spPr>
            <p:txBody>
              <a:bodyPr anchor="t">
                <a:spAutoFit/>
              </a:bodyPr>
              <a:lstStyle/>
              <a:p>
                <a:pPr>
                  <a:spcBef>
                    <a:spcPct val="50000"/>
                  </a:spcBef>
                </a:pPr>
                <a:r>
                  <a:rPr lang="en-US" altLang="zh-CN" sz="2400" b="0">
                    <a:latin typeface="微软雅黑" panose="020B0503020204020204" charset="-122"/>
                    <a:ea typeface="微软雅黑" panose="020B0503020204020204" charset="-122"/>
                  </a:rPr>
                  <a:t>2</a:t>
                </a:r>
              </a:p>
            </p:txBody>
          </p:sp>
          <p:sp>
            <p:nvSpPr>
              <p:cNvPr id="27712" name="文本框 63553"/>
              <p:cNvSpPr/>
              <p:nvPr>
                <p:custDataLst>
                  <p:tags r:id="rId32"/>
                </p:custDataLst>
              </p:nvPr>
            </p:nvSpPr>
            <p:spPr>
              <a:xfrm>
                <a:off x="2608" y="1616"/>
                <a:ext cx="499" cy="346"/>
              </a:xfrm>
              <a:prstGeom prst="rect">
                <a:avLst/>
              </a:prstGeom>
              <a:noFill/>
              <a:ln w="9525">
                <a:noFill/>
              </a:ln>
            </p:spPr>
            <p:txBody>
              <a:bodyPr anchor="t">
                <a:spAutoFit/>
              </a:bodyPr>
              <a:lstStyle/>
              <a:p>
                <a:pPr>
                  <a:spcBef>
                    <a:spcPct val="50000"/>
                  </a:spcBef>
                </a:pPr>
                <a:r>
                  <a:rPr lang="en-US" altLang="zh-CN" sz="2400" b="0">
                    <a:latin typeface="微软雅黑" panose="020B0503020204020204" charset="-122"/>
                    <a:ea typeface="微软雅黑" panose="020B0503020204020204" charset="-122"/>
                  </a:rPr>
                  <a:t>8</a:t>
                </a:r>
              </a:p>
            </p:txBody>
          </p:sp>
        </p:grpSp>
        <p:sp>
          <p:nvSpPr>
            <p:cNvPr id="27713" name="文本框 63554"/>
            <p:cNvSpPr/>
            <p:nvPr>
              <p:custDataLst>
                <p:tags r:id="rId11"/>
              </p:custDataLst>
            </p:nvPr>
          </p:nvSpPr>
          <p:spPr>
            <a:xfrm>
              <a:off x="567" y="1298"/>
              <a:ext cx="1179" cy="290"/>
            </a:xfrm>
            <a:prstGeom prst="rect">
              <a:avLst/>
            </a:prstGeom>
            <a:noFill/>
            <a:ln w="9525">
              <a:noFill/>
            </a:ln>
          </p:spPr>
          <p:txBody>
            <a:bodyPr anchor="t">
              <a:spAutoFit/>
            </a:bodyPr>
            <a:lstStyle/>
            <a:p>
              <a:pPr>
                <a:spcBef>
                  <a:spcPct val="50000"/>
                </a:spcBef>
              </a:pPr>
              <a:r>
                <a:rPr lang="zh-CN" altLang="en-US" sz="2400">
                  <a:latin typeface="微软雅黑" panose="020B0503020204020204" charset="-122"/>
                  <a:ea typeface="微软雅黑" panose="020B0503020204020204" charset="-122"/>
                </a:rPr>
                <a:t>３月份</a:t>
              </a:r>
            </a:p>
          </p:txBody>
        </p:sp>
        <p:sp>
          <p:nvSpPr>
            <p:cNvPr id="27714" name="矩形 63555"/>
            <p:cNvSpPr/>
            <p:nvPr>
              <p:custDataLst>
                <p:tags r:id="rId12"/>
              </p:custDataLst>
            </p:nvPr>
          </p:nvSpPr>
          <p:spPr>
            <a:xfrm>
              <a:off x="567" y="2432"/>
              <a:ext cx="684" cy="286"/>
            </a:xfrm>
            <a:prstGeom prst="rect">
              <a:avLst/>
            </a:prstGeom>
            <a:noFill/>
            <a:ln w="9525">
              <a:noFill/>
            </a:ln>
          </p:spPr>
          <p:txBody>
            <a:bodyPr wrap="none" anchor="t">
              <a:spAutoFit/>
            </a:bodyPr>
            <a:lstStyle/>
            <a:p>
              <a:r>
                <a:rPr lang="zh-CN" altLang="en-US" sz="2400">
                  <a:latin typeface="微软雅黑" panose="020B0503020204020204" charset="-122"/>
                  <a:ea typeface="微软雅黑" panose="020B0503020204020204" charset="-122"/>
                </a:rPr>
                <a:t>５月份</a:t>
              </a:r>
            </a:p>
          </p:txBody>
        </p:sp>
        <p:sp>
          <p:nvSpPr>
            <p:cNvPr id="27715" name="矩形 63556"/>
            <p:cNvSpPr/>
            <p:nvPr>
              <p:custDataLst>
                <p:tags r:id="rId13"/>
              </p:custDataLst>
            </p:nvPr>
          </p:nvSpPr>
          <p:spPr>
            <a:xfrm>
              <a:off x="521" y="1842"/>
              <a:ext cx="684" cy="286"/>
            </a:xfrm>
            <a:prstGeom prst="rect">
              <a:avLst/>
            </a:prstGeom>
            <a:noFill/>
            <a:ln w="9525">
              <a:noFill/>
            </a:ln>
          </p:spPr>
          <p:txBody>
            <a:bodyPr wrap="none" anchor="t">
              <a:spAutoFit/>
            </a:bodyPr>
            <a:lstStyle/>
            <a:p>
              <a:r>
                <a:rPr lang="zh-CN" altLang="en-US" sz="2400">
                  <a:latin typeface="微软雅黑" panose="020B0503020204020204" charset="-122"/>
                  <a:ea typeface="微软雅黑" panose="020B0503020204020204" charset="-122"/>
                </a:rPr>
                <a:t>４月份</a:t>
              </a:r>
            </a:p>
          </p:txBody>
        </p:sp>
      </p:grpSp>
      <p:sp>
        <p:nvSpPr>
          <p:cNvPr id="16452" name="文本框 63557"/>
          <p:cNvSpPr/>
          <p:nvPr>
            <p:custDataLst>
              <p:tags r:id="rId7"/>
            </p:custDataLst>
          </p:nvPr>
        </p:nvSpPr>
        <p:spPr>
          <a:xfrm>
            <a:off x="8145270" y="3748617"/>
            <a:ext cx="3108075" cy="468900"/>
          </a:xfrm>
          <a:prstGeom prst="rect">
            <a:avLst/>
          </a:prstGeom>
          <a:noFill/>
          <a:ln w="9525">
            <a:noFill/>
          </a:ln>
        </p:spPr>
        <p:txBody>
          <a:bodyPr anchor="t">
            <a:spAutoFit/>
          </a:bodyPr>
          <a:lstStyle/>
          <a:p>
            <a:pPr>
              <a:spcBef>
                <a:spcPct val="50000"/>
              </a:spcBef>
            </a:pPr>
            <a:r>
              <a:rPr lang="en-US" altLang="zh-CN" sz="2400">
                <a:solidFill>
                  <a:srgbClr val="FF0000"/>
                </a:solidFill>
                <a:latin typeface="微软雅黑" panose="020B0503020204020204" charset="-122"/>
                <a:ea typeface="微软雅黑" panose="020B0503020204020204" charset="-122"/>
                <a:cs typeface="微软雅黑" panose="020B0503020204020204" charset="-122"/>
              </a:rPr>
              <a:t>392.9</a:t>
            </a:r>
            <a:r>
              <a:rPr lang="zh-CN" altLang="en-US" sz="2400">
                <a:solidFill>
                  <a:srgbClr val="FF0000"/>
                </a:solidFill>
                <a:latin typeface="微软雅黑" panose="020B0503020204020204" charset="-122"/>
                <a:ea typeface="微软雅黑" panose="020B0503020204020204" charset="-122"/>
                <a:cs typeface="微软雅黑" panose="020B0503020204020204" charset="-122"/>
              </a:rPr>
              <a:t>度</a:t>
            </a:r>
          </a:p>
        </p:txBody>
      </p:sp>
      <p:sp>
        <p:nvSpPr>
          <p:cNvPr id="16453" name="文本框 63558"/>
          <p:cNvSpPr/>
          <p:nvPr>
            <p:custDataLst>
              <p:tags r:id="rId8"/>
            </p:custDataLst>
          </p:nvPr>
        </p:nvSpPr>
        <p:spPr>
          <a:xfrm>
            <a:off x="8145584" y="4769850"/>
            <a:ext cx="3000955" cy="468900"/>
          </a:xfrm>
          <a:prstGeom prst="rect">
            <a:avLst/>
          </a:prstGeom>
          <a:noFill/>
          <a:ln w="9525">
            <a:noFill/>
          </a:ln>
        </p:spPr>
        <p:txBody>
          <a:bodyPr anchor="t">
            <a:spAutoFit/>
          </a:bodyPr>
          <a:lstStyle/>
          <a:p>
            <a:pPr>
              <a:spcBef>
                <a:spcPct val="50000"/>
              </a:spcBef>
            </a:pPr>
            <a:r>
              <a:rPr lang="en-US" altLang="zh-CN" sz="2400">
                <a:solidFill>
                  <a:srgbClr val="FF0000"/>
                </a:solidFill>
                <a:latin typeface="微软雅黑" panose="020B0503020204020204" charset="-122"/>
                <a:ea typeface="微软雅黑" panose="020B0503020204020204" charset="-122"/>
                <a:cs typeface="微软雅黑" panose="020B0503020204020204" charset="-122"/>
              </a:rPr>
              <a:t>353.6</a:t>
            </a:r>
            <a:r>
              <a:rPr lang="zh-CN" altLang="en-US" sz="2400">
                <a:solidFill>
                  <a:srgbClr val="FF0000"/>
                </a:solidFill>
                <a:latin typeface="微软雅黑" panose="020B0503020204020204" charset="-122"/>
                <a:ea typeface="微软雅黑" panose="020B0503020204020204" charset="-122"/>
                <a:cs typeface="微软雅黑" panose="020B0503020204020204" charset="-122"/>
              </a:rPr>
              <a:t>度</a:t>
            </a:r>
          </a:p>
        </p:txBody>
      </p:sp>
      <p:sp>
        <p:nvSpPr>
          <p:cNvPr id="16454" name="文本框 63559"/>
          <p:cNvSpPr/>
          <p:nvPr>
            <p:custDataLst>
              <p:tags r:id="rId9"/>
            </p:custDataLst>
          </p:nvPr>
        </p:nvSpPr>
        <p:spPr>
          <a:xfrm>
            <a:off x="2750797" y="6089563"/>
            <a:ext cx="8895744" cy="468900"/>
          </a:xfrm>
          <a:prstGeom prst="rect">
            <a:avLst/>
          </a:prstGeom>
          <a:noFill/>
          <a:ln w="9525">
            <a:noFill/>
          </a:ln>
        </p:spPr>
        <p:txBody>
          <a:bodyPr anchor="t">
            <a:spAutoFit/>
          </a:bodyPr>
          <a:lstStyle/>
          <a:p>
            <a:pPr>
              <a:spcBef>
                <a:spcPct val="50000"/>
              </a:spcBef>
            </a:pPr>
            <a:r>
              <a:rPr lang="zh-CN" altLang="en-US" sz="2400">
                <a:solidFill>
                  <a:srgbClr val="0000FF"/>
                </a:solidFill>
                <a:latin typeface="微软雅黑" panose="020B0503020204020204" charset="-122"/>
                <a:ea typeface="微软雅黑" panose="020B0503020204020204" charset="-122"/>
              </a:rPr>
              <a:t>用本月底的度数减去上个月月底的度数就得到本月用电电量。</a:t>
            </a:r>
          </a:p>
        </p:txBody>
      </p:sp>
    </p:spTree>
    <p:extLst>
      <p:ext uri="{BB962C8B-B14F-4D97-AF65-F5344CB8AC3E}">
        <p14:creationId xmlns:p14="http://schemas.microsoft.com/office/powerpoint/2010/main" val="91398519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7" presetClass="entr" presetSubtype="8" fill="hold" grpId="0" nodeType="clickEffect">
                                  <p:stCondLst>
                                    <p:cond delay="0"/>
                                  </p:stCondLst>
                                  <p:childTnLst>
                                    <p:set>
                                      <p:cBhvr>
                                        <p:cTn id="6" dur="1000"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grpId="0" nodeType="clickEffect">
                                  <p:stCondLst>
                                    <p:cond delay="0"/>
                                  </p:stCondLst>
                                  <p:childTnLst>
                                    <p:set>
                                      <p:cBhvr>
                                        <p:cTn id="12" dur="1000" fill="hold">
                                          <p:stCondLst>
                                            <p:cond delay="0"/>
                                          </p:stCondLst>
                                        </p:cTn>
                                        <p:tgtEl>
                                          <p:spTgt spid="7"/>
                                        </p:tgtEl>
                                        <p:attrNameLst>
                                          <p:attrName>style.visibility</p:attrName>
                                        </p:attrNameLst>
                                      </p:cBhvr>
                                      <p:to>
                                        <p:strVal val="visible"/>
                                      </p:to>
                                    </p:set>
                                    <p:anim calcmode="lin" valueType="num">
                                      <p:cBhvr additive="base">
                                        <p:cTn id="13" dur="1000" fill="hold"/>
                                        <p:tgtEl>
                                          <p:spTgt spid="7"/>
                                        </p:tgtEl>
                                        <p:attrNameLst>
                                          <p:attrName>ppt_x</p:attrName>
                                        </p:attrNameLst>
                                      </p:cBhvr>
                                      <p:tavLst>
                                        <p:tav tm="0">
                                          <p:val>
                                            <p:strVal val="0-#ppt_w/2"/>
                                          </p:val>
                                        </p:tav>
                                        <p:tav tm="100000">
                                          <p:val>
                                            <p:strVal val="#ppt_x"/>
                                          </p:val>
                                        </p:tav>
                                      </p:tavLst>
                                    </p:anim>
                                    <p:anim calcmode="lin" valueType="num">
                                      <p:cBhvr additive="base">
                                        <p:cTn id="14" dur="10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2" presetClass="entr" presetSubtype="8" fill="hold" grpId="0" nodeType="clickEffect">
                                  <p:stCondLst>
                                    <p:cond delay="0"/>
                                  </p:stCondLst>
                                  <p:childTnLst>
                                    <p:set>
                                      <p:cBhvr>
                                        <p:cTn id="18" dur="1000" fill="hold">
                                          <p:stCondLst>
                                            <p:cond delay="0"/>
                                          </p:stCondLst>
                                        </p:cTn>
                                        <p:tgtEl>
                                          <p:spTgt spid="27649"/>
                                        </p:tgtEl>
                                        <p:attrNameLst>
                                          <p:attrName>style.visibility</p:attrName>
                                        </p:attrNameLst>
                                      </p:cBhvr>
                                      <p:to>
                                        <p:strVal val="visible"/>
                                      </p:to>
                                    </p:set>
                                    <p:animEffect transition="in" filter="wipe(left)">
                                      <p:cBhvr>
                                        <p:cTn id="19" dur="1000"/>
                                        <p:tgtEl>
                                          <p:spTgt spid="27649"/>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5" presetClass="entr" presetSubtype="10" fill="hold" nodeType="clickEffect">
                                  <p:stCondLst>
                                    <p:cond delay="0"/>
                                  </p:stCondLst>
                                  <p:childTnLst>
                                    <p:set>
                                      <p:cBhvr>
                                        <p:cTn id="23" dur="1000" fill="hold">
                                          <p:stCondLst>
                                            <p:cond delay="0"/>
                                          </p:stCondLst>
                                        </p:cTn>
                                        <p:tgtEl>
                                          <p:spTgt spid="27650"/>
                                        </p:tgtEl>
                                        <p:attrNameLst>
                                          <p:attrName>style.visibility</p:attrName>
                                        </p:attrNameLst>
                                      </p:cBhvr>
                                      <p:to>
                                        <p:strVal val="visible"/>
                                      </p:to>
                                    </p:set>
                                    <p:animEffect transition="in" filter="checkerboard(across)">
                                      <p:cBhvr>
                                        <p:cTn id="24" dur="1000"/>
                                        <p:tgtEl>
                                          <p:spTgt spid="27650"/>
                                        </p:tgtEl>
                                      </p:cBhvr>
                                    </p:animEffect>
                                  </p:childTnLst>
                                </p:cTn>
                              </p:par>
                            </p:childTnLst>
                          </p:cTn>
                        </p:par>
                      </p:childTnLst>
                    </p:cTn>
                  </p:par>
                  <p:par>
                    <p:cTn id="25" fill="hold" nodeType="clickPar">
                      <p:stCondLst>
                        <p:cond delay="indefinite"/>
                      </p:stCondLst>
                      <p:childTnLst>
                        <p:par>
                          <p:cTn id="26" fill="hold" nodeType="afterGroup">
                            <p:stCondLst>
                              <p:cond delay="0"/>
                            </p:stCondLst>
                            <p:childTnLst>
                              <p:par>
                                <p:cTn id="27" presetID="2" presetClass="entr" presetSubtype="2" fill="hold" grpId="0" nodeType="clickEffect">
                                  <p:stCondLst>
                                    <p:cond delay="0"/>
                                  </p:stCondLst>
                                  <p:childTnLst>
                                    <p:set>
                                      <p:cBhvr>
                                        <p:cTn id="28" dur="1" fill="hold">
                                          <p:stCondLst>
                                            <p:cond delay="0"/>
                                          </p:stCondLst>
                                        </p:cTn>
                                        <p:tgtEl>
                                          <p:spTgt spid="16452"/>
                                        </p:tgtEl>
                                        <p:attrNameLst>
                                          <p:attrName>style.visibility</p:attrName>
                                        </p:attrNameLst>
                                      </p:cBhvr>
                                      <p:to>
                                        <p:strVal val="visible"/>
                                      </p:to>
                                    </p:set>
                                    <p:anim calcmode="lin" valueType="num">
                                      <p:cBhvr>
                                        <p:cTn id="29" dur="500" fill="hold"/>
                                        <p:tgtEl>
                                          <p:spTgt spid="16452"/>
                                        </p:tgtEl>
                                        <p:attrNameLst>
                                          <p:attrName>ppt_x</p:attrName>
                                        </p:attrNameLst>
                                      </p:cBhvr>
                                      <p:tavLst>
                                        <p:tav tm="0">
                                          <p:val>
                                            <p:strVal val="1+#ppt_w/2"/>
                                          </p:val>
                                        </p:tav>
                                        <p:tav tm="100000">
                                          <p:val>
                                            <p:strVal val="#ppt_x"/>
                                          </p:val>
                                        </p:tav>
                                      </p:tavLst>
                                    </p:anim>
                                    <p:anim calcmode="lin" valueType="num">
                                      <p:cBhvr>
                                        <p:cTn id="30" dur="500" fill="hold"/>
                                        <p:tgtEl>
                                          <p:spTgt spid="16452"/>
                                        </p:tgtEl>
                                        <p:attrNameLst>
                                          <p:attrName>ppt_y</p:attrName>
                                        </p:attrNameLst>
                                      </p:cBhvr>
                                      <p:tavLst>
                                        <p:tav tm="0">
                                          <p:val>
                                            <p:strVal val="#ppt_y"/>
                                          </p:val>
                                        </p:tav>
                                        <p:tav tm="100000">
                                          <p:val>
                                            <p:strVal val="#ppt_y"/>
                                          </p:val>
                                        </p:tav>
                                      </p:tavLst>
                                    </p:anim>
                                  </p:childTnLst>
                                </p:cTn>
                              </p:par>
                            </p:childTnLst>
                          </p:cTn>
                        </p:par>
                      </p:childTnLst>
                    </p:cTn>
                  </p:par>
                  <p:par>
                    <p:cTn id="31" fill="hold" nodeType="clickPar">
                      <p:stCondLst>
                        <p:cond delay="indefinite"/>
                      </p:stCondLst>
                      <p:childTnLst>
                        <p:par>
                          <p:cTn id="32" fill="hold" nodeType="afterGroup">
                            <p:stCondLst>
                              <p:cond delay="0"/>
                            </p:stCondLst>
                            <p:childTnLst>
                              <p:par>
                                <p:cTn id="33" presetID="2" presetClass="entr" presetSubtype="2" fill="hold" grpId="0" nodeType="clickEffect">
                                  <p:stCondLst>
                                    <p:cond delay="0"/>
                                  </p:stCondLst>
                                  <p:childTnLst>
                                    <p:set>
                                      <p:cBhvr>
                                        <p:cTn id="34" dur="1" fill="hold">
                                          <p:stCondLst>
                                            <p:cond delay="0"/>
                                          </p:stCondLst>
                                        </p:cTn>
                                        <p:tgtEl>
                                          <p:spTgt spid="16453"/>
                                        </p:tgtEl>
                                        <p:attrNameLst>
                                          <p:attrName>style.visibility</p:attrName>
                                        </p:attrNameLst>
                                      </p:cBhvr>
                                      <p:to>
                                        <p:strVal val="visible"/>
                                      </p:to>
                                    </p:set>
                                    <p:anim calcmode="lin" valueType="num">
                                      <p:cBhvr>
                                        <p:cTn id="35" dur="500" fill="hold"/>
                                        <p:tgtEl>
                                          <p:spTgt spid="16453"/>
                                        </p:tgtEl>
                                        <p:attrNameLst>
                                          <p:attrName>ppt_x</p:attrName>
                                        </p:attrNameLst>
                                      </p:cBhvr>
                                      <p:tavLst>
                                        <p:tav tm="0">
                                          <p:val>
                                            <p:strVal val="1+#ppt_w/2"/>
                                          </p:val>
                                        </p:tav>
                                        <p:tav tm="100000">
                                          <p:val>
                                            <p:strVal val="#ppt_x"/>
                                          </p:val>
                                        </p:tav>
                                      </p:tavLst>
                                    </p:anim>
                                    <p:anim calcmode="lin" valueType="num">
                                      <p:cBhvr>
                                        <p:cTn id="36" dur="500" fill="hold"/>
                                        <p:tgtEl>
                                          <p:spTgt spid="16453"/>
                                        </p:tgtEl>
                                        <p:attrNameLst>
                                          <p:attrName>ppt_y</p:attrName>
                                        </p:attrNameLst>
                                      </p:cBhvr>
                                      <p:tavLst>
                                        <p:tav tm="0">
                                          <p:val>
                                            <p:strVal val="#ppt_y"/>
                                          </p:val>
                                        </p:tav>
                                        <p:tav tm="100000">
                                          <p:val>
                                            <p:strVal val="#ppt_y"/>
                                          </p:val>
                                        </p:tav>
                                      </p:tavLst>
                                    </p:anim>
                                  </p:childTnLst>
                                </p:cTn>
                              </p:par>
                            </p:childTnLst>
                          </p:cTn>
                        </p:par>
                      </p:childTnLst>
                    </p:cTn>
                  </p:par>
                  <p:par>
                    <p:cTn id="37" fill="hold" nodeType="clickPar">
                      <p:stCondLst>
                        <p:cond delay="indefinite"/>
                      </p:stCondLst>
                      <p:childTnLst>
                        <p:par>
                          <p:cTn id="38" fill="hold" nodeType="afterGroup">
                            <p:stCondLst>
                              <p:cond delay="0"/>
                            </p:stCondLst>
                            <p:childTnLst>
                              <p:par>
                                <p:cTn id="39" presetID="2" presetClass="entr" presetSubtype="6" fill="hold" grpId="0" nodeType="clickEffect">
                                  <p:stCondLst>
                                    <p:cond delay="0"/>
                                  </p:stCondLst>
                                  <p:childTnLst>
                                    <p:set>
                                      <p:cBhvr>
                                        <p:cTn id="40" dur="1" fill="hold">
                                          <p:stCondLst>
                                            <p:cond delay="0"/>
                                          </p:stCondLst>
                                        </p:cTn>
                                        <p:tgtEl>
                                          <p:spTgt spid="16454"/>
                                        </p:tgtEl>
                                        <p:attrNameLst>
                                          <p:attrName>style.visibility</p:attrName>
                                        </p:attrNameLst>
                                      </p:cBhvr>
                                      <p:to>
                                        <p:strVal val="visible"/>
                                      </p:to>
                                    </p:set>
                                    <p:anim calcmode="lin" valueType="num">
                                      <p:cBhvr>
                                        <p:cTn id="41" dur="500" fill="hold"/>
                                        <p:tgtEl>
                                          <p:spTgt spid="16454"/>
                                        </p:tgtEl>
                                        <p:attrNameLst>
                                          <p:attrName>ppt_x</p:attrName>
                                        </p:attrNameLst>
                                      </p:cBhvr>
                                      <p:tavLst>
                                        <p:tav tm="0">
                                          <p:val>
                                            <p:strVal val="1+#ppt_w/2"/>
                                          </p:val>
                                        </p:tav>
                                        <p:tav tm="100000">
                                          <p:val>
                                            <p:strVal val="#ppt_x"/>
                                          </p:val>
                                        </p:tav>
                                      </p:tavLst>
                                    </p:anim>
                                    <p:anim calcmode="lin" valueType="num">
                                      <p:cBhvr>
                                        <p:cTn id="42" dur="500" fill="hold"/>
                                        <p:tgtEl>
                                          <p:spTgt spid="164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6" grpId="0" animBg="1"/>
      <p:bldP spid="27649" grpId="0"/>
      <p:bldP spid="16452" grpId="0"/>
      <p:bldP spid="16453" grpId="0"/>
      <p:bldP spid="1645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3</a:t>
            </a:r>
          </a:p>
        </p:txBody>
      </p:sp>
      <p:sp>
        <p:nvSpPr>
          <p:cNvPr id="12" name="文本框 11"/>
          <p:cNvSpPr txBox="1"/>
          <p:nvPr>
            <p:custDataLst>
              <p:tags r:id="rId2"/>
            </p:custDataLst>
          </p:nvPr>
        </p:nvSpPr>
        <p:spPr>
          <a:xfrm>
            <a:off x="2203536" y="33632"/>
            <a:ext cx="2544432" cy="594372"/>
          </a:xfrm>
          <a:prstGeom prst="rect">
            <a:avLst/>
          </a:prstGeom>
          <a:noFill/>
          <a:ln w="9525">
            <a:noFill/>
          </a:ln>
        </p:spPr>
        <p:txBody>
          <a:bodyPr wrap="square">
            <a:spAutoFit/>
          </a:bodyPr>
          <a:lstStyle/>
          <a:p>
            <a:pPr marL="0" indent="0" algn="l"/>
            <a:r>
              <a:rPr lang="zh-CN" sz="3200" b="1">
                <a:solidFill>
                  <a:schemeClr val="bg2"/>
                </a:solidFill>
                <a:uFill>
                  <a:solidFill>
                    <a:srgbClr val="FF0000"/>
                  </a:solidFill>
                </a:uFill>
                <a:latin typeface="微软雅黑" panose="020B0503020204020204" charset="-122"/>
                <a:ea typeface="微软雅黑" panose="020B0503020204020204" charset="-122"/>
              </a:rPr>
              <a:t>★课堂活动</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7" name="流程图: 可选过程 6"/>
          <p:cNvSpPr/>
          <p:nvPr>
            <p:custDataLst>
              <p:tags r:id="rId3"/>
            </p:custDataLst>
          </p:nvPr>
        </p:nvSpPr>
        <p:spPr>
          <a:xfrm>
            <a:off x="190297" y="2066396"/>
            <a:ext cx="1630755" cy="648700"/>
          </a:xfrm>
          <a:prstGeom prst="flowChartAlternateProcess">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a:gradFill>
                  <a:gsLst>
                    <a:gs pos="0">
                      <a:srgbClr val="FE4444"/>
                    </a:gs>
                    <a:gs pos="100000">
                      <a:srgbClr val="832B2B"/>
                    </a:gs>
                  </a:gsLst>
                  <a:lin ang="5400000" scaled="0"/>
                </a:gradFill>
                <a:latin typeface="微软雅黑" panose="020B0503020204020204" charset="-122"/>
                <a:ea typeface="微软雅黑" panose="020B0503020204020204" charset="-122"/>
              </a:rPr>
              <a:t>随讲随练</a:t>
            </a:r>
          </a:p>
        </p:txBody>
      </p:sp>
      <p:sp>
        <p:nvSpPr>
          <p:cNvPr id="6" name="横卷形 5"/>
          <p:cNvSpPr/>
          <p:nvPr>
            <p:custDataLst>
              <p:tags r:id="rId4"/>
            </p:custDataLst>
          </p:nvPr>
        </p:nvSpPr>
        <p:spPr>
          <a:xfrm>
            <a:off x="190297" y="816857"/>
            <a:ext cx="3087597" cy="1010885"/>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latin typeface="微软雅黑" panose="020B0503020204020204" charset="-122"/>
                <a:ea typeface="微软雅黑" panose="020B0503020204020204" charset="-122"/>
              </a:rPr>
              <a:t>二、电能的计量</a:t>
            </a:r>
          </a:p>
        </p:txBody>
      </p:sp>
      <p:sp>
        <p:nvSpPr>
          <p:cNvPr id="27649" name="文本框 63490"/>
          <p:cNvSpPr/>
          <p:nvPr>
            <p:custDataLst>
              <p:tags r:id="rId5"/>
            </p:custDataLst>
          </p:nvPr>
        </p:nvSpPr>
        <p:spPr>
          <a:xfrm>
            <a:off x="1821052" y="2006894"/>
            <a:ext cx="10043511" cy="1221081"/>
          </a:xfrm>
          <a:prstGeom prst="rect">
            <a:avLst/>
          </a:prstGeom>
          <a:noFill/>
          <a:ln w="9525">
            <a:noFill/>
          </a:ln>
        </p:spPr>
        <p:txBody>
          <a:bodyPr wrap="square" anchor="t">
            <a:spAutoFit/>
          </a:bodyPr>
          <a:lstStyle/>
          <a:p>
            <a:pPr fontAlgn="auto">
              <a:lnSpc>
                <a:spcPct val="150000"/>
              </a:lnSpc>
              <a:spcBef>
                <a:spcPct val="0"/>
              </a:spcBef>
            </a:pPr>
            <a:r>
              <a:rPr lang="zh-CN" altLang="en-US" sz="2400">
                <a:latin typeface="微软雅黑" panose="020B0503020204020204" charset="-122"/>
                <a:ea typeface="微软雅黑" panose="020B0503020204020204" charset="-122"/>
                <a:cs typeface="微软雅黑" panose="020B0503020204020204" charset="-122"/>
                <a:sym typeface="+mn-ea"/>
              </a:rPr>
              <a:t>小明家中</a:t>
            </a:r>
            <a:r>
              <a:rPr lang="en-US" altLang="zh-CN" sz="2400">
                <a:latin typeface="微软雅黑" panose="020B0503020204020204" charset="-122"/>
                <a:ea typeface="微软雅黑" panose="020B0503020204020204" charset="-122"/>
                <a:cs typeface="微软雅黑" panose="020B0503020204020204" charset="-122"/>
                <a:sym typeface="+mn-ea"/>
              </a:rPr>
              <a:t>1 </a:t>
            </a:r>
            <a:r>
              <a:rPr lang="zh-CN" altLang="en-US" sz="2400">
                <a:latin typeface="微软雅黑" panose="020B0503020204020204" charset="-122"/>
                <a:ea typeface="微软雅黑" panose="020B0503020204020204" charset="-122"/>
                <a:cs typeface="微软雅黑" panose="020B0503020204020204" charset="-122"/>
                <a:sym typeface="+mn-ea"/>
              </a:rPr>
              <a:t>月底与 </a:t>
            </a:r>
            <a:r>
              <a:rPr lang="en-US" altLang="zh-CN" sz="2400">
                <a:latin typeface="微软雅黑" panose="020B0503020204020204" charset="-122"/>
                <a:ea typeface="微软雅黑" panose="020B0503020204020204" charset="-122"/>
                <a:cs typeface="微软雅黑" panose="020B0503020204020204" charset="-122"/>
                <a:sym typeface="+mn-ea"/>
              </a:rPr>
              <a:t>2 </a:t>
            </a:r>
            <a:r>
              <a:rPr lang="zh-CN" altLang="en-US" sz="2400">
                <a:latin typeface="微软雅黑" panose="020B0503020204020204" charset="-122"/>
                <a:ea typeface="微软雅黑" panose="020B0503020204020204" charset="-122"/>
                <a:cs typeface="微软雅黑" panose="020B0503020204020204" charset="-122"/>
                <a:sym typeface="+mn-ea"/>
              </a:rPr>
              <a:t>月底电能表的示数如图所示，小明家所在地区每度电的电费是</a:t>
            </a:r>
            <a:r>
              <a:rPr lang="en-US" altLang="zh-CN" sz="2400">
                <a:latin typeface="微软雅黑" panose="020B0503020204020204" charset="-122"/>
                <a:ea typeface="微软雅黑" panose="020B0503020204020204" charset="-122"/>
                <a:cs typeface="微软雅黑" panose="020B0503020204020204" charset="-122"/>
                <a:sym typeface="+mn-ea"/>
              </a:rPr>
              <a:t>0.60</a:t>
            </a:r>
            <a:r>
              <a:rPr lang="zh-CN" altLang="en-US" sz="2400">
                <a:latin typeface="微软雅黑" panose="020B0503020204020204" charset="-122"/>
                <a:ea typeface="微软雅黑" panose="020B0503020204020204" charset="-122"/>
                <a:cs typeface="微软雅黑" panose="020B0503020204020204" charset="-122"/>
                <a:sym typeface="+mn-ea"/>
              </a:rPr>
              <a:t>元，请估算他家</a:t>
            </a:r>
            <a:r>
              <a:rPr lang="zh-CN" altLang="en-US" sz="2400" baseline="-25000">
                <a:latin typeface="微软雅黑" panose="020B0503020204020204" charset="-122"/>
                <a:ea typeface="微软雅黑" panose="020B0503020204020204" charset="-122"/>
                <a:cs typeface="微软雅黑" panose="020B0503020204020204" charset="-122"/>
                <a:sym typeface="+mn-ea"/>
              </a:rPr>
              <a:t> </a:t>
            </a:r>
            <a:r>
              <a:rPr lang="en-US" altLang="zh-CN" sz="2400">
                <a:latin typeface="微软雅黑" panose="020B0503020204020204" charset="-122"/>
                <a:ea typeface="微软雅黑" panose="020B0503020204020204" charset="-122"/>
                <a:cs typeface="微软雅黑" panose="020B0503020204020204" charset="-122"/>
                <a:sym typeface="+mn-ea"/>
              </a:rPr>
              <a:t>2</a:t>
            </a:r>
            <a:r>
              <a:rPr lang="en-US" altLang="zh-CN" sz="2400" baseline="-25000">
                <a:latin typeface="微软雅黑" panose="020B0503020204020204" charset="-122"/>
                <a:ea typeface="微软雅黑" panose="020B0503020204020204" charset="-122"/>
                <a:cs typeface="微软雅黑" panose="020B0503020204020204" charset="-122"/>
                <a:sym typeface="+mn-ea"/>
              </a:rPr>
              <a:t> </a:t>
            </a:r>
            <a:r>
              <a:rPr lang="zh-CN" altLang="en-US" sz="2400">
                <a:latin typeface="微软雅黑" panose="020B0503020204020204" charset="-122"/>
                <a:ea typeface="微软雅黑" panose="020B0503020204020204" charset="-122"/>
                <a:cs typeface="微软雅黑" panose="020B0503020204020204" charset="-122"/>
                <a:sym typeface="+mn-ea"/>
              </a:rPr>
              <a:t>月份需要付多少电费。</a:t>
            </a:r>
            <a:endParaRPr lang="zh-CN" altLang="en-US" sz="2400">
              <a:solidFill>
                <a:srgbClr val="0000FF"/>
              </a:solidFill>
              <a:latin typeface="微软雅黑" panose="020B0503020204020204" charset="-122"/>
              <a:ea typeface="微软雅黑" panose="020B0503020204020204" charset="-122"/>
              <a:cs typeface="微软雅黑" panose="020B0503020204020204" charset="-122"/>
            </a:endParaRPr>
          </a:p>
        </p:txBody>
      </p:sp>
      <p:graphicFrame>
        <p:nvGraphicFramePr>
          <p:cNvPr id="18434" name="表格 62466"/>
          <p:cNvGraphicFramePr>
            <a:graphicFrameLocks noGrp="1"/>
          </p:cNvGraphicFramePr>
          <p:nvPr>
            <p:custDataLst>
              <p:tags r:id="rId6"/>
            </p:custDataLst>
          </p:nvPr>
        </p:nvGraphicFramePr>
        <p:xfrm>
          <a:off x="2979216" y="3429441"/>
          <a:ext cx="2523637" cy="685565"/>
        </p:xfrm>
        <a:graphic>
          <a:graphicData uri="http://schemas.openxmlformats.org/drawingml/2006/table">
            <a:tbl>
              <a:tblPr/>
              <a:tblGrid>
                <a:gridCol w="504097"/>
                <a:gridCol w="505673"/>
                <a:gridCol w="504097"/>
                <a:gridCol w="505673"/>
                <a:gridCol w="504097"/>
              </a:tblGrid>
              <a:tr h="685565">
                <a:tc>
                  <a:txBody>
                    <a:bodyPr/>
                    <a:lstStyle/>
                    <a:p>
                      <a:pPr lvl="0" algn="ctr">
                        <a:spcBef>
                          <a:spcPct val="20000"/>
                        </a:spcBef>
                      </a:pPr>
                      <a:r>
                        <a:rPr lang="en-US" altLang="zh-CN" sz="2900">
                          <a:ea typeface="宋体" panose="02010600030101010101" pitchFamily="2" charset="-122"/>
                        </a:rPr>
                        <a:t>3</a:t>
                      </a:r>
                    </a:p>
                  </a:txBody>
                  <a:tcPr marL="90738" marR="90738" marT="46567" marB="46567" anchor="ctr">
                    <a:lnL w="19050">
                      <a:solidFill>
                        <a:prstClr val="black"/>
                      </a:solidFill>
                      <a:miter lim="800000"/>
                    </a:lnL>
                    <a:lnR w="19050">
                      <a:solidFill>
                        <a:prstClr val="black"/>
                      </a:solidFill>
                      <a:miter lim="800000"/>
                    </a:lnR>
                    <a:lnT w="19050">
                      <a:solidFill>
                        <a:prstClr val="black"/>
                      </a:solidFill>
                      <a:miter lim="800000"/>
                    </a:lnT>
                    <a:lnB w="19050">
                      <a:solidFill>
                        <a:prstClr val="black"/>
                      </a:solidFill>
                      <a:miter lim="800000"/>
                    </a:lnB>
                    <a:solidFill>
                      <a:schemeClr val="bg1"/>
                    </a:solidFill>
                  </a:tcPr>
                </a:tc>
                <a:tc>
                  <a:txBody>
                    <a:bodyPr/>
                    <a:lstStyle/>
                    <a:p>
                      <a:pPr lvl="0" algn="ctr">
                        <a:spcBef>
                          <a:spcPct val="20000"/>
                        </a:spcBef>
                      </a:pPr>
                      <a:r>
                        <a:rPr lang="en-US" altLang="zh-CN" sz="2900">
                          <a:ea typeface="宋体" panose="02010600030101010101" pitchFamily="2" charset="-122"/>
                        </a:rPr>
                        <a:t>2</a:t>
                      </a:r>
                    </a:p>
                  </a:txBody>
                  <a:tcPr marL="90738" marR="90738" marT="46567" marB="46567" anchor="ctr">
                    <a:lnL w="19050">
                      <a:solidFill>
                        <a:prstClr val="black"/>
                      </a:solidFill>
                      <a:miter lim="800000"/>
                    </a:lnL>
                    <a:lnR w="19050">
                      <a:solidFill>
                        <a:prstClr val="black"/>
                      </a:solidFill>
                      <a:miter lim="800000"/>
                    </a:lnR>
                    <a:lnT w="19050">
                      <a:solidFill>
                        <a:prstClr val="black"/>
                      </a:solidFill>
                      <a:miter lim="800000"/>
                    </a:lnT>
                    <a:lnB w="19050">
                      <a:solidFill>
                        <a:prstClr val="black"/>
                      </a:solidFill>
                      <a:miter lim="800000"/>
                    </a:lnB>
                    <a:solidFill>
                      <a:schemeClr val="bg1"/>
                    </a:solidFill>
                  </a:tcPr>
                </a:tc>
                <a:tc>
                  <a:txBody>
                    <a:bodyPr/>
                    <a:lstStyle/>
                    <a:p>
                      <a:pPr lvl="0" algn="ctr">
                        <a:spcBef>
                          <a:spcPct val="20000"/>
                        </a:spcBef>
                      </a:pPr>
                      <a:r>
                        <a:rPr lang="en-US" altLang="zh-CN" sz="2900">
                          <a:ea typeface="宋体" panose="02010600030101010101" pitchFamily="2" charset="-122"/>
                        </a:rPr>
                        <a:t>8</a:t>
                      </a:r>
                    </a:p>
                  </a:txBody>
                  <a:tcPr marL="90738" marR="90738" marT="46567" marB="46567" anchor="ctr">
                    <a:lnL w="19050">
                      <a:solidFill>
                        <a:prstClr val="black"/>
                      </a:solidFill>
                      <a:miter lim="800000"/>
                    </a:lnL>
                    <a:lnR w="19050">
                      <a:solidFill>
                        <a:prstClr val="black"/>
                      </a:solidFill>
                      <a:miter lim="800000"/>
                    </a:lnR>
                    <a:lnT w="19050">
                      <a:solidFill>
                        <a:prstClr val="black"/>
                      </a:solidFill>
                      <a:miter lim="800000"/>
                    </a:lnT>
                    <a:lnB w="19050">
                      <a:solidFill>
                        <a:prstClr val="black"/>
                      </a:solidFill>
                      <a:miter lim="800000"/>
                    </a:lnB>
                    <a:solidFill>
                      <a:schemeClr val="bg1"/>
                    </a:solidFill>
                  </a:tcPr>
                </a:tc>
                <a:tc>
                  <a:txBody>
                    <a:bodyPr/>
                    <a:lstStyle/>
                    <a:p>
                      <a:pPr lvl="0" algn="ctr">
                        <a:spcBef>
                          <a:spcPct val="20000"/>
                        </a:spcBef>
                      </a:pPr>
                      <a:r>
                        <a:rPr lang="en-US" altLang="zh-CN" sz="2900">
                          <a:ea typeface="宋体" panose="02010600030101010101" pitchFamily="2" charset="-122"/>
                        </a:rPr>
                        <a:t>7</a:t>
                      </a:r>
                    </a:p>
                  </a:txBody>
                  <a:tcPr marL="90738" marR="90738" marT="46567" marB="46567" anchor="ctr">
                    <a:lnL w="19050">
                      <a:solidFill>
                        <a:prstClr val="black"/>
                      </a:solidFill>
                      <a:miter lim="800000"/>
                    </a:lnL>
                    <a:lnR w="19050">
                      <a:solidFill>
                        <a:prstClr val="black"/>
                      </a:solidFill>
                      <a:miter lim="800000"/>
                    </a:lnR>
                    <a:lnT w="19050">
                      <a:solidFill>
                        <a:prstClr val="black"/>
                      </a:solidFill>
                      <a:miter lim="800000"/>
                    </a:lnT>
                    <a:lnB w="19050">
                      <a:solidFill>
                        <a:prstClr val="black"/>
                      </a:solidFill>
                      <a:miter lim="800000"/>
                    </a:lnB>
                    <a:solidFill>
                      <a:schemeClr val="bg1"/>
                    </a:solidFill>
                  </a:tcPr>
                </a:tc>
                <a:tc>
                  <a:txBody>
                    <a:bodyPr/>
                    <a:lstStyle/>
                    <a:p>
                      <a:pPr lvl="0" algn="ctr">
                        <a:spcBef>
                          <a:spcPct val="20000"/>
                        </a:spcBef>
                      </a:pPr>
                      <a:r>
                        <a:rPr lang="en-US" altLang="zh-CN" sz="2900">
                          <a:ea typeface="宋体" panose="02010600030101010101" pitchFamily="2" charset="-122"/>
                        </a:rPr>
                        <a:t>5</a:t>
                      </a:r>
                    </a:p>
                  </a:txBody>
                  <a:tcPr marL="90738" marR="90738" marT="46567" marB="46567" anchor="ctr">
                    <a:lnL w="19050">
                      <a:solidFill>
                        <a:prstClr val="black"/>
                      </a:solidFill>
                      <a:miter lim="800000"/>
                    </a:lnL>
                    <a:lnR w="19050">
                      <a:solidFill>
                        <a:prstClr val="black"/>
                      </a:solidFill>
                      <a:miter lim="800000"/>
                    </a:lnR>
                    <a:lnT w="19050">
                      <a:solidFill>
                        <a:prstClr val="black"/>
                      </a:solidFill>
                      <a:miter lim="800000"/>
                    </a:lnT>
                    <a:lnB w="19050">
                      <a:solidFill>
                        <a:prstClr val="black"/>
                      </a:solidFill>
                      <a:miter lim="800000"/>
                    </a:lnB>
                    <a:solidFill>
                      <a:schemeClr val="bg1"/>
                    </a:solidFill>
                  </a:tcPr>
                </a:tc>
              </a:tr>
            </a:tbl>
          </a:graphicData>
        </a:graphic>
      </p:graphicFrame>
      <p:sp>
        <p:nvSpPr>
          <p:cNvPr id="29712" name="Rectangle 23"/>
          <p:cNvSpPr/>
          <p:nvPr>
            <p:custDataLst>
              <p:tags r:id="rId7"/>
            </p:custDataLst>
          </p:nvPr>
        </p:nvSpPr>
        <p:spPr>
          <a:xfrm>
            <a:off x="5050742" y="3528072"/>
            <a:ext cx="395401" cy="483453"/>
          </a:xfrm>
          <a:prstGeom prst="rect">
            <a:avLst/>
          </a:prstGeom>
          <a:noFill/>
          <a:ln w="12700" cap="flat" cmpd="sng">
            <a:solidFill>
              <a:schemeClr val="tx1"/>
            </a:solidFill>
            <a:prstDash val="solid"/>
            <a:round/>
            <a:headEnd type="none" w="med" len="med"/>
            <a:tailEnd type="none" w="med" len="med"/>
          </a:ln>
        </p:spPr>
        <p:txBody>
          <a:bodyPr wrap="none" anchor="ctr"/>
          <a:lstStyle/>
          <a:p>
            <a:endParaRPr lang="zh-CN" altLang="en-US" sz="1800" b="0">
              <a:latin typeface="Times New Roman" panose="02020603050405020304" pitchFamily="18" charset="0"/>
              <a:ea typeface="宋体" panose="02010600030101010101" pitchFamily="2" charset="-122"/>
            </a:endParaRPr>
          </a:p>
        </p:txBody>
      </p:sp>
      <p:graphicFrame>
        <p:nvGraphicFramePr>
          <p:cNvPr id="18449" name="表格 62481"/>
          <p:cNvGraphicFramePr>
            <a:graphicFrameLocks noGrp="1"/>
          </p:cNvGraphicFramePr>
          <p:nvPr>
            <p:custDataLst>
              <p:tags r:id="rId8"/>
            </p:custDataLst>
          </p:nvPr>
        </p:nvGraphicFramePr>
        <p:xfrm>
          <a:off x="7653459" y="3429441"/>
          <a:ext cx="2523637" cy="685565"/>
        </p:xfrm>
        <a:graphic>
          <a:graphicData uri="http://schemas.openxmlformats.org/drawingml/2006/table">
            <a:tbl>
              <a:tblPr/>
              <a:tblGrid>
                <a:gridCol w="504097"/>
                <a:gridCol w="505673"/>
                <a:gridCol w="504097"/>
                <a:gridCol w="505673"/>
                <a:gridCol w="504097"/>
              </a:tblGrid>
              <a:tr h="685565">
                <a:tc>
                  <a:txBody>
                    <a:bodyPr/>
                    <a:lstStyle/>
                    <a:p>
                      <a:pPr lvl="0" algn="ctr">
                        <a:spcBef>
                          <a:spcPct val="20000"/>
                        </a:spcBef>
                      </a:pPr>
                      <a:r>
                        <a:rPr lang="en-US" altLang="zh-CN" sz="2900">
                          <a:ea typeface="宋体" panose="02010600030101010101" pitchFamily="2" charset="-122"/>
                        </a:rPr>
                        <a:t>3</a:t>
                      </a:r>
                    </a:p>
                  </a:txBody>
                  <a:tcPr marL="90738" marR="90738" marT="46567" marB="46567" anchor="ctr">
                    <a:lnL w="19050">
                      <a:solidFill>
                        <a:prstClr val="black"/>
                      </a:solidFill>
                      <a:miter lim="800000"/>
                    </a:lnL>
                    <a:lnR w="19050">
                      <a:solidFill>
                        <a:prstClr val="black"/>
                      </a:solidFill>
                      <a:miter lim="800000"/>
                    </a:lnR>
                    <a:lnT w="19050">
                      <a:solidFill>
                        <a:prstClr val="black"/>
                      </a:solidFill>
                      <a:miter lim="800000"/>
                    </a:lnT>
                    <a:lnB w="19050">
                      <a:solidFill>
                        <a:prstClr val="black"/>
                      </a:solidFill>
                      <a:miter lim="800000"/>
                    </a:lnB>
                    <a:solidFill>
                      <a:schemeClr val="bg1"/>
                    </a:solidFill>
                  </a:tcPr>
                </a:tc>
                <a:tc>
                  <a:txBody>
                    <a:bodyPr/>
                    <a:lstStyle/>
                    <a:p>
                      <a:pPr lvl="0" algn="ctr">
                        <a:spcBef>
                          <a:spcPct val="20000"/>
                        </a:spcBef>
                      </a:pPr>
                      <a:r>
                        <a:rPr lang="en-US" altLang="zh-CN" sz="2900">
                          <a:ea typeface="宋体" panose="02010600030101010101" pitchFamily="2" charset="-122"/>
                        </a:rPr>
                        <a:t>3</a:t>
                      </a:r>
                    </a:p>
                  </a:txBody>
                  <a:tcPr marL="90738" marR="90738" marT="46567" marB="46567" anchor="ctr">
                    <a:lnL w="19050">
                      <a:solidFill>
                        <a:prstClr val="black"/>
                      </a:solidFill>
                      <a:miter lim="800000"/>
                    </a:lnL>
                    <a:lnR w="19050">
                      <a:solidFill>
                        <a:prstClr val="black"/>
                      </a:solidFill>
                      <a:miter lim="800000"/>
                    </a:lnR>
                    <a:lnT w="19050">
                      <a:solidFill>
                        <a:prstClr val="black"/>
                      </a:solidFill>
                      <a:miter lim="800000"/>
                    </a:lnT>
                    <a:lnB w="19050">
                      <a:solidFill>
                        <a:prstClr val="black"/>
                      </a:solidFill>
                      <a:miter lim="800000"/>
                    </a:lnB>
                    <a:solidFill>
                      <a:schemeClr val="bg1"/>
                    </a:solidFill>
                  </a:tcPr>
                </a:tc>
                <a:tc>
                  <a:txBody>
                    <a:bodyPr/>
                    <a:lstStyle/>
                    <a:p>
                      <a:pPr lvl="0" algn="ctr">
                        <a:spcBef>
                          <a:spcPct val="20000"/>
                        </a:spcBef>
                      </a:pPr>
                      <a:r>
                        <a:rPr lang="en-US" altLang="zh-CN" sz="2900">
                          <a:ea typeface="宋体" panose="02010600030101010101" pitchFamily="2" charset="-122"/>
                        </a:rPr>
                        <a:t>9</a:t>
                      </a:r>
                    </a:p>
                  </a:txBody>
                  <a:tcPr marL="90738" marR="90738" marT="46567" marB="46567" anchor="ctr">
                    <a:lnL w="19050">
                      <a:solidFill>
                        <a:prstClr val="black"/>
                      </a:solidFill>
                      <a:miter lim="800000"/>
                    </a:lnL>
                    <a:lnR w="19050">
                      <a:solidFill>
                        <a:prstClr val="black"/>
                      </a:solidFill>
                      <a:miter lim="800000"/>
                    </a:lnR>
                    <a:lnT w="19050">
                      <a:solidFill>
                        <a:prstClr val="black"/>
                      </a:solidFill>
                      <a:miter lim="800000"/>
                    </a:lnT>
                    <a:lnB w="19050">
                      <a:solidFill>
                        <a:prstClr val="black"/>
                      </a:solidFill>
                      <a:miter lim="800000"/>
                    </a:lnB>
                    <a:solidFill>
                      <a:schemeClr val="bg1"/>
                    </a:solidFill>
                  </a:tcPr>
                </a:tc>
                <a:tc>
                  <a:txBody>
                    <a:bodyPr/>
                    <a:lstStyle/>
                    <a:p>
                      <a:pPr lvl="0" algn="ctr">
                        <a:spcBef>
                          <a:spcPct val="20000"/>
                        </a:spcBef>
                      </a:pPr>
                      <a:r>
                        <a:rPr lang="en-US" altLang="zh-CN" sz="2900">
                          <a:ea typeface="宋体" panose="02010600030101010101" pitchFamily="2" charset="-122"/>
                        </a:rPr>
                        <a:t>4</a:t>
                      </a:r>
                    </a:p>
                  </a:txBody>
                  <a:tcPr marL="90738" marR="90738" marT="46567" marB="46567" anchor="ctr">
                    <a:lnL w="19050">
                      <a:solidFill>
                        <a:prstClr val="black"/>
                      </a:solidFill>
                      <a:miter lim="800000"/>
                    </a:lnL>
                    <a:lnR w="19050">
                      <a:solidFill>
                        <a:prstClr val="black"/>
                      </a:solidFill>
                      <a:miter lim="800000"/>
                    </a:lnR>
                    <a:lnT w="19050">
                      <a:solidFill>
                        <a:prstClr val="black"/>
                      </a:solidFill>
                      <a:miter lim="800000"/>
                    </a:lnT>
                    <a:lnB w="19050">
                      <a:solidFill>
                        <a:prstClr val="black"/>
                      </a:solidFill>
                      <a:miter lim="800000"/>
                    </a:lnB>
                    <a:solidFill>
                      <a:schemeClr val="bg1"/>
                    </a:solidFill>
                  </a:tcPr>
                </a:tc>
                <a:tc>
                  <a:txBody>
                    <a:bodyPr/>
                    <a:lstStyle/>
                    <a:p>
                      <a:pPr lvl="0" algn="ctr">
                        <a:spcBef>
                          <a:spcPct val="20000"/>
                        </a:spcBef>
                      </a:pPr>
                      <a:r>
                        <a:rPr lang="en-US" altLang="zh-CN" sz="2900">
                          <a:ea typeface="宋体" panose="02010600030101010101" pitchFamily="2" charset="-122"/>
                        </a:rPr>
                        <a:t>5</a:t>
                      </a:r>
                    </a:p>
                  </a:txBody>
                  <a:tcPr marL="90738" marR="90738" marT="46567" marB="46567" anchor="ctr">
                    <a:lnL w="19050">
                      <a:solidFill>
                        <a:prstClr val="black"/>
                      </a:solidFill>
                      <a:miter lim="800000"/>
                    </a:lnL>
                    <a:lnR w="19050">
                      <a:solidFill>
                        <a:prstClr val="black"/>
                      </a:solidFill>
                      <a:miter lim="800000"/>
                    </a:lnR>
                    <a:lnT w="19050">
                      <a:solidFill>
                        <a:prstClr val="black"/>
                      </a:solidFill>
                      <a:miter lim="800000"/>
                    </a:lnT>
                    <a:lnB w="19050">
                      <a:solidFill>
                        <a:prstClr val="black"/>
                      </a:solidFill>
                      <a:miter lim="800000"/>
                    </a:lnB>
                    <a:solidFill>
                      <a:schemeClr val="bg1"/>
                    </a:solidFill>
                  </a:tcPr>
                </a:tc>
              </a:tr>
            </a:tbl>
          </a:graphicData>
        </a:graphic>
      </p:graphicFrame>
      <p:sp>
        <p:nvSpPr>
          <p:cNvPr id="29727" name="Rectangle 56"/>
          <p:cNvSpPr/>
          <p:nvPr>
            <p:custDataLst>
              <p:tags r:id="rId9"/>
            </p:custDataLst>
          </p:nvPr>
        </p:nvSpPr>
        <p:spPr>
          <a:xfrm>
            <a:off x="9724985" y="3528072"/>
            <a:ext cx="395401" cy="483453"/>
          </a:xfrm>
          <a:prstGeom prst="rect">
            <a:avLst/>
          </a:prstGeom>
          <a:noFill/>
          <a:ln w="12700" cap="flat" cmpd="sng">
            <a:solidFill>
              <a:schemeClr val="tx1"/>
            </a:solidFill>
            <a:prstDash val="solid"/>
            <a:round/>
            <a:headEnd type="none" w="med" len="med"/>
            <a:tailEnd type="none" w="med" len="med"/>
          </a:ln>
        </p:spPr>
        <p:txBody>
          <a:bodyPr wrap="none" anchor="ctr"/>
          <a:lstStyle/>
          <a:p>
            <a:endParaRPr lang="zh-CN" altLang="en-US" sz="1800" b="0">
              <a:latin typeface="Times New Roman" panose="02020603050405020304" pitchFamily="18" charset="0"/>
              <a:ea typeface="宋体" panose="02010600030101010101" pitchFamily="2" charset="-122"/>
            </a:endParaRPr>
          </a:p>
        </p:txBody>
      </p:sp>
      <p:sp>
        <p:nvSpPr>
          <p:cNvPr id="29729" name="Rectangle 62"/>
          <p:cNvSpPr/>
          <p:nvPr>
            <p:custDataLst>
              <p:tags r:id="rId10"/>
            </p:custDataLst>
          </p:nvPr>
        </p:nvSpPr>
        <p:spPr>
          <a:xfrm>
            <a:off x="1538127" y="3646429"/>
            <a:ext cx="1180848" cy="468900"/>
          </a:xfrm>
          <a:prstGeom prst="rect">
            <a:avLst/>
          </a:prstGeom>
          <a:noFill/>
          <a:ln w="9525">
            <a:noFill/>
          </a:ln>
        </p:spPr>
        <p:txBody>
          <a:bodyPr wrap="square" anchor="t">
            <a:spAutoFit/>
          </a:bodyPr>
          <a:lstStyle/>
          <a:p>
            <a:r>
              <a:rPr lang="en-US" altLang="zh-CN" sz="2400">
                <a:solidFill>
                  <a:srgbClr val="FF0000"/>
                </a:solidFill>
                <a:latin typeface="微软雅黑" panose="020B0503020204020204" charset="-122"/>
                <a:ea typeface="微软雅黑" panose="020B0503020204020204" charset="-122"/>
                <a:cs typeface="微软雅黑" panose="020B0503020204020204" charset="-122"/>
              </a:rPr>
              <a:t>1 </a:t>
            </a:r>
            <a:r>
              <a:rPr lang="zh-CN" altLang="en-US" sz="2400">
                <a:solidFill>
                  <a:srgbClr val="FF0000"/>
                </a:solidFill>
                <a:latin typeface="微软雅黑" panose="020B0503020204020204" charset="-122"/>
                <a:ea typeface="微软雅黑" panose="020B0503020204020204" charset="-122"/>
                <a:cs typeface="微软雅黑" panose="020B0503020204020204" charset="-122"/>
              </a:rPr>
              <a:t>月底</a:t>
            </a:r>
          </a:p>
        </p:txBody>
      </p:sp>
      <p:sp>
        <p:nvSpPr>
          <p:cNvPr id="29728" name="Rectangle 61"/>
          <p:cNvSpPr/>
          <p:nvPr>
            <p:custDataLst>
              <p:tags r:id="rId11"/>
            </p:custDataLst>
          </p:nvPr>
        </p:nvSpPr>
        <p:spPr>
          <a:xfrm>
            <a:off x="6269711" y="3646429"/>
            <a:ext cx="1146822" cy="468900"/>
          </a:xfrm>
          <a:prstGeom prst="rect">
            <a:avLst/>
          </a:prstGeom>
          <a:noFill/>
          <a:ln w="9525">
            <a:noFill/>
          </a:ln>
        </p:spPr>
        <p:txBody>
          <a:bodyPr wrap="square" anchor="t">
            <a:spAutoFit/>
          </a:bodyPr>
          <a:lstStyle/>
          <a:p>
            <a:r>
              <a:rPr lang="en-US" altLang="zh-CN" sz="2400">
                <a:solidFill>
                  <a:srgbClr val="FF0000"/>
                </a:solidFill>
                <a:latin typeface="微软雅黑" panose="020B0503020204020204" charset="-122"/>
                <a:ea typeface="微软雅黑" panose="020B0503020204020204" charset="-122"/>
                <a:cs typeface="微软雅黑" panose="020B0503020204020204" charset="-122"/>
              </a:rPr>
              <a:t>2 </a:t>
            </a:r>
            <a:r>
              <a:rPr lang="zh-CN" altLang="en-US" sz="2400">
                <a:solidFill>
                  <a:srgbClr val="FF0000"/>
                </a:solidFill>
                <a:latin typeface="微软雅黑" panose="020B0503020204020204" charset="-122"/>
                <a:ea typeface="微软雅黑" panose="020B0503020204020204" charset="-122"/>
                <a:cs typeface="微软雅黑" panose="020B0503020204020204" charset="-122"/>
              </a:rPr>
              <a:t>月底</a:t>
            </a:r>
          </a:p>
        </p:txBody>
      </p:sp>
      <p:sp>
        <p:nvSpPr>
          <p:cNvPr id="18466" name="Rectangle 2"/>
          <p:cNvSpPr/>
          <p:nvPr>
            <p:custDataLst>
              <p:tags r:id="rId12"/>
            </p:custDataLst>
          </p:nvPr>
        </p:nvSpPr>
        <p:spPr>
          <a:xfrm>
            <a:off x="1483937" y="5128154"/>
            <a:ext cx="9664808" cy="1221081"/>
          </a:xfrm>
          <a:prstGeom prst="rect">
            <a:avLst/>
          </a:prstGeom>
          <a:noFill/>
          <a:ln w="9525">
            <a:noFill/>
          </a:ln>
        </p:spPr>
        <p:txBody>
          <a:bodyPr wrap="square" anchor="t">
            <a:spAutoFit/>
          </a:bodyPr>
          <a:lstStyle/>
          <a:p>
            <a:pPr fontAlgn="auto">
              <a:lnSpc>
                <a:spcPct val="150000"/>
              </a:lnSpc>
            </a:pPr>
            <a:r>
              <a:rPr lang="en-US" altLang="zh-CN" sz="2400">
                <a:latin typeface="微软雅黑" panose="020B0503020204020204" charset="-122"/>
                <a:ea typeface="微软雅黑" panose="020B0503020204020204" charset="-122"/>
                <a:cs typeface="微软雅黑" panose="020B0503020204020204" charset="-122"/>
              </a:rPr>
              <a:t>2 </a:t>
            </a:r>
            <a:r>
              <a:rPr lang="zh-CN" altLang="en-US" sz="2400">
                <a:latin typeface="微软雅黑" panose="020B0503020204020204" charset="-122"/>
                <a:ea typeface="微软雅黑" panose="020B0503020204020204" charset="-122"/>
                <a:cs typeface="微软雅黑" panose="020B0503020204020204" charset="-122"/>
              </a:rPr>
              <a:t>月份消耗的电能为：</a:t>
            </a:r>
            <a:r>
              <a:rPr lang="en-US" altLang="zh-CN" sz="2400">
                <a:solidFill>
                  <a:srgbClr val="C00000"/>
                </a:solidFill>
                <a:latin typeface="微软雅黑" panose="020B0503020204020204" charset="-122"/>
                <a:ea typeface="微软雅黑" panose="020B0503020204020204" charset="-122"/>
                <a:cs typeface="微软雅黑" panose="020B0503020204020204" charset="-122"/>
              </a:rPr>
              <a:t>3 394.5 kW·h </a:t>
            </a:r>
            <a:r>
              <a:rPr lang="zh-CN" altLang="en-US" sz="2400">
                <a:solidFill>
                  <a:srgbClr val="CC0000"/>
                </a:solidFill>
                <a:latin typeface="微软雅黑" panose="020B0503020204020204" charset="-122"/>
                <a:ea typeface="微软雅黑" panose="020B0503020204020204" charset="-122"/>
                <a:cs typeface="微软雅黑" panose="020B0503020204020204" charset="-122"/>
              </a:rPr>
              <a:t>－</a:t>
            </a:r>
            <a:r>
              <a:rPr lang="en-US" altLang="zh-CN" sz="2400">
                <a:solidFill>
                  <a:srgbClr val="C00000"/>
                </a:solidFill>
                <a:latin typeface="微软雅黑" panose="020B0503020204020204" charset="-122"/>
                <a:ea typeface="微软雅黑" panose="020B0503020204020204" charset="-122"/>
                <a:cs typeface="微软雅黑" panose="020B0503020204020204" charset="-122"/>
              </a:rPr>
              <a:t>3 287.5 kW·h = 107 kW·h</a:t>
            </a:r>
            <a:r>
              <a:rPr lang="zh-CN" altLang="en-US" sz="2400">
                <a:solidFill>
                  <a:srgbClr val="C00000"/>
                </a:solidFill>
                <a:latin typeface="微软雅黑" panose="020B0503020204020204" charset="-122"/>
                <a:ea typeface="微软雅黑" panose="020B0503020204020204" charset="-122"/>
                <a:cs typeface="微软雅黑" panose="020B0503020204020204" charset="-122"/>
              </a:rPr>
              <a:t>；</a:t>
            </a:r>
          </a:p>
          <a:p>
            <a:pPr fontAlgn="auto">
              <a:lnSpc>
                <a:spcPct val="150000"/>
              </a:lnSpc>
            </a:pPr>
            <a:r>
              <a:rPr lang="zh-CN" altLang="en-US" sz="2400">
                <a:latin typeface="微软雅黑" panose="020B0503020204020204" charset="-122"/>
                <a:ea typeface="微软雅黑" panose="020B0503020204020204" charset="-122"/>
                <a:cs typeface="微软雅黑" panose="020B0503020204020204" charset="-122"/>
              </a:rPr>
              <a:t>应支付的电费为：</a:t>
            </a:r>
            <a:r>
              <a:rPr lang="en-US" altLang="zh-CN" sz="2400">
                <a:solidFill>
                  <a:srgbClr val="C00000"/>
                </a:solidFill>
                <a:latin typeface="微软雅黑" panose="020B0503020204020204" charset="-122"/>
                <a:ea typeface="微软雅黑" panose="020B0503020204020204" charset="-122"/>
                <a:cs typeface="微软雅黑" panose="020B0503020204020204" charset="-122"/>
              </a:rPr>
              <a:t>107 kW·h×0.60 </a:t>
            </a:r>
            <a:r>
              <a:rPr lang="zh-CN" altLang="en-US" sz="2400">
                <a:solidFill>
                  <a:srgbClr val="C00000"/>
                </a:solidFill>
                <a:latin typeface="微软雅黑" panose="020B0503020204020204" charset="-122"/>
                <a:ea typeface="微软雅黑" panose="020B0503020204020204" charset="-122"/>
                <a:cs typeface="微软雅黑" panose="020B0503020204020204" charset="-122"/>
              </a:rPr>
              <a:t>元</a:t>
            </a:r>
            <a:r>
              <a:rPr lang="en-US" altLang="zh-CN" sz="2400">
                <a:solidFill>
                  <a:srgbClr val="C00000"/>
                </a:solidFill>
                <a:latin typeface="微软雅黑" panose="020B0503020204020204" charset="-122"/>
                <a:ea typeface="微软雅黑" panose="020B0503020204020204" charset="-122"/>
                <a:cs typeface="微软雅黑" panose="020B0503020204020204" charset="-122"/>
              </a:rPr>
              <a:t>/(kW·h) = 64.2 </a:t>
            </a:r>
            <a:r>
              <a:rPr lang="zh-CN" altLang="en-US" sz="2400">
                <a:solidFill>
                  <a:srgbClr val="C00000"/>
                </a:solidFill>
                <a:latin typeface="微软雅黑" panose="020B0503020204020204" charset="-122"/>
                <a:ea typeface="微软雅黑" panose="020B0503020204020204" charset="-122"/>
                <a:cs typeface="微软雅黑" panose="020B0503020204020204" charset="-122"/>
              </a:rPr>
              <a:t>元。</a:t>
            </a:r>
            <a:endParaRPr lang="en-US" altLang="zh-CN" sz="24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18467" name="矩形 2"/>
          <p:cNvSpPr/>
          <p:nvPr>
            <p:custDataLst>
              <p:tags r:id="rId13"/>
            </p:custDataLst>
          </p:nvPr>
        </p:nvSpPr>
        <p:spPr>
          <a:xfrm>
            <a:off x="1584126" y="4749478"/>
            <a:ext cx="1107996" cy="461665"/>
          </a:xfrm>
          <a:prstGeom prst="rect">
            <a:avLst/>
          </a:prstGeom>
          <a:noFill/>
          <a:ln w="9525">
            <a:noFill/>
          </a:ln>
        </p:spPr>
        <p:txBody>
          <a:bodyPr wrap="none" anchor="t">
            <a:spAutoFit/>
          </a:bodyPr>
          <a:lstStyle/>
          <a:p>
            <a:r>
              <a:rPr lang="zh-CN" altLang="en-US" sz="2400">
                <a:solidFill>
                  <a:srgbClr val="FF0000"/>
                </a:solidFill>
                <a:latin typeface="微软雅黑" panose="020B0503020204020204" charset="-122"/>
                <a:ea typeface="微软雅黑" panose="020B0503020204020204" charset="-122"/>
              </a:rPr>
              <a:t>解析：</a:t>
            </a:r>
          </a:p>
        </p:txBody>
      </p:sp>
    </p:spTree>
    <p:extLst>
      <p:ext uri="{BB962C8B-B14F-4D97-AF65-F5344CB8AC3E}">
        <p14:creationId xmlns:p14="http://schemas.microsoft.com/office/powerpoint/2010/main" val="326798511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7" presetClass="entr" presetSubtype="8" fill="hold" grpId="0" nodeType="clickEffect">
                                  <p:stCondLst>
                                    <p:cond delay="0"/>
                                  </p:stCondLst>
                                  <p:childTnLst>
                                    <p:set>
                                      <p:cBhvr>
                                        <p:cTn id="6" dur="1000"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grpId="0" nodeType="clickEffect">
                                  <p:stCondLst>
                                    <p:cond delay="0"/>
                                  </p:stCondLst>
                                  <p:childTnLst>
                                    <p:set>
                                      <p:cBhvr>
                                        <p:cTn id="12" dur="1000" fill="hold">
                                          <p:stCondLst>
                                            <p:cond delay="0"/>
                                          </p:stCondLst>
                                        </p:cTn>
                                        <p:tgtEl>
                                          <p:spTgt spid="7"/>
                                        </p:tgtEl>
                                        <p:attrNameLst>
                                          <p:attrName>style.visibility</p:attrName>
                                        </p:attrNameLst>
                                      </p:cBhvr>
                                      <p:to>
                                        <p:strVal val="visible"/>
                                      </p:to>
                                    </p:set>
                                    <p:anim calcmode="lin" valueType="num">
                                      <p:cBhvr additive="base">
                                        <p:cTn id="13" dur="1000" fill="hold"/>
                                        <p:tgtEl>
                                          <p:spTgt spid="7"/>
                                        </p:tgtEl>
                                        <p:attrNameLst>
                                          <p:attrName>ppt_x</p:attrName>
                                        </p:attrNameLst>
                                      </p:cBhvr>
                                      <p:tavLst>
                                        <p:tav tm="0">
                                          <p:val>
                                            <p:strVal val="0-#ppt_w/2"/>
                                          </p:val>
                                        </p:tav>
                                        <p:tav tm="100000">
                                          <p:val>
                                            <p:strVal val="#ppt_x"/>
                                          </p:val>
                                        </p:tav>
                                      </p:tavLst>
                                    </p:anim>
                                    <p:anim calcmode="lin" valueType="num">
                                      <p:cBhvr additive="base">
                                        <p:cTn id="14" dur="10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2" presetClass="entr" presetSubtype="8" fill="hold" grpId="0" nodeType="clickEffect">
                                  <p:stCondLst>
                                    <p:cond delay="0"/>
                                  </p:stCondLst>
                                  <p:childTnLst>
                                    <p:set>
                                      <p:cBhvr>
                                        <p:cTn id="18" dur="1000" fill="hold">
                                          <p:stCondLst>
                                            <p:cond delay="0"/>
                                          </p:stCondLst>
                                        </p:cTn>
                                        <p:tgtEl>
                                          <p:spTgt spid="27649"/>
                                        </p:tgtEl>
                                        <p:attrNameLst>
                                          <p:attrName>style.visibility</p:attrName>
                                        </p:attrNameLst>
                                      </p:cBhvr>
                                      <p:to>
                                        <p:strVal val="visible"/>
                                      </p:to>
                                    </p:set>
                                    <p:animEffect transition="in" filter="wipe(left)">
                                      <p:cBhvr>
                                        <p:cTn id="19" dur="1000"/>
                                        <p:tgtEl>
                                          <p:spTgt spid="27649"/>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5" presetClass="entr" presetSubtype="10" fill="hold" grpId="0" nodeType="clickEffect">
                                  <p:stCondLst>
                                    <p:cond delay="0"/>
                                  </p:stCondLst>
                                  <p:childTnLst>
                                    <p:set>
                                      <p:cBhvr>
                                        <p:cTn id="23" dur="1000" fill="hold">
                                          <p:stCondLst>
                                            <p:cond delay="0"/>
                                          </p:stCondLst>
                                        </p:cTn>
                                        <p:tgtEl>
                                          <p:spTgt spid="29729"/>
                                        </p:tgtEl>
                                        <p:attrNameLst>
                                          <p:attrName>style.visibility</p:attrName>
                                        </p:attrNameLst>
                                      </p:cBhvr>
                                      <p:to>
                                        <p:strVal val="visible"/>
                                      </p:to>
                                    </p:set>
                                    <p:animEffect transition="in" filter="checkerboard(across)">
                                      <p:cBhvr>
                                        <p:cTn id="24" dur="1000"/>
                                        <p:tgtEl>
                                          <p:spTgt spid="29729"/>
                                        </p:tgtEl>
                                      </p:cBhvr>
                                    </p:animEffect>
                                  </p:childTnLst>
                                </p:cTn>
                              </p:par>
                            </p:childTnLst>
                          </p:cTn>
                        </p:par>
                      </p:childTnLst>
                    </p:cTn>
                  </p:par>
                  <p:par>
                    <p:cTn id="25" fill="hold" nodeType="clickPar">
                      <p:stCondLst>
                        <p:cond delay="indefinite"/>
                      </p:stCondLst>
                      <p:childTnLst>
                        <p:par>
                          <p:cTn id="26" fill="hold" nodeType="afterGroup">
                            <p:stCondLst>
                              <p:cond delay="0"/>
                            </p:stCondLst>
                            <p:childTnLst>
                              <p:par>
                                <p:cTn id="27" presetID="22" presetClass="entr" presetSubtype="8" fill="hold" nodeType="clickEffect">
                                  <p:stCondLst>
                                    <p:cond delay="0"/>
                                  </p:stCondLst>
                                  <p:childTnLst>
                                    <p:set>
                                      <p:cBhvr>
                                        <p:cTn id="28" dur="1000" fill="hold">
                                          <p:stCondLst>
                                            <p:cond delay="0"/>
                                          </p:stCondLst>
                                        </p:cTn>
                                        <p:tgtEl>
                                          <p:spTgt spid="18434"/>
                                        </p:tgtEl>
                                        <p:attrNameLst>
                                          <p:attrName>style.visibility</p:attrName>
                                        </p:attrNameLst>
                                      </p:cBhvr>
                                      <p:to>
                                        <p:strVal val="visible"/>
                                      </p:to>
                                    </p:set>
                                    <p:animEffect transition="in" filter="wipe(left)">
                                      <p:cBhvr>
                                        <p:cTn id="29" dur="1000"/>
                                        <p:tgtEl>
                                          <p:spTgt spid="18434"/>
                                        </p:tgtEl>
                                      </p:cBhvr>
                                    </p:animEffect>
                                  </p:childTnLst>
                                </p:cTn>
                              </p:par>
                              <p:par>
                                <p:cTn id="30" presetID="22" presetClass="entr" presetSubtype="8" fill="hold" grpId="0" nodeType="withEffect">
                                  <p:stCondLst>
                                    <p:cond delay="0"/>
                                  </p:stCondLst>
                                  <p:childTnLst>
                                    <p:set>
                                      <p:cBhvr>
                                        <p:cTn id="31" dur="1000" fill="hold">
                                          <p:stCondLst>
                                            <p:cond delay="0"/>
                                          </p:stCondLst>
                                        </p:cTn>
                                        <p:tgtEl>
                                          <p:spTgt spid="29712"/>
                                        </p:tgtEl>
                                        <p:attrNameLst>
                                          <p:attrName>style.visibility</p:attrName>
                                        </p:attrNameLst>
                                      </p:cBhvr>
                                      <p:to>
                                        <p:strVal val="visible"/>
                                      </p:to>
                                    </p:set>
                                    <p:animEffect transition="in" filter="wipe(left)">
                                      <p:cBhvr>
                                        <p:cTn id="32" dur="1000"/>
                                        <p:tgtEl>
                                          <p:spTgt spid="29712"/>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5" presetClass="entr" presetSubtype="10" fill="hold" grpId="0" nodeType="clickEffect">
                                  <p:stCondLst>
                                    <p:cond delay="0"/>
                                  </p:stCondLst>
                                  <p:childTnLst>
                                    <p:set>
                                      <p:cBhvr>
                                        <p:cTn id="36" dur="1000" fill="hold">
                                          <p:stCondLst>
                                            <p:cond delay="0"/>
                                          </p:stCondLst>
                                        </p:cTn>
                                        <p:tgtEl>
                                          <p:spTgt spid="29728"/>
                                        </p:tgtEl>
                                        <p:attrNameLst>
                                          <p:attrName>style.visibility</p:attrName>
                                        </p:attrNameLst>
                                      </p:cBhvr>
                                      <p:to>
                                        <p:strVal val="visible"/>
                                      </p:to>
                                    </p:set>
                                    <p:animEffect transition="in" filter="checkerboard(across)">
                                      <p:cBhvr>
                                        <p:cTn id="37" dur="1000"/>
                                        <p:tgtEl>
                                          <p:spTgt spid="29728"/>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22" presetClass="entr" presetSubtype="8" fill="hold" nodeType="clickEffect">
                                  <p:stCondLst>
                                    <p:cond delay="0"/>
                                  </p:stCondLst>
                                  <p:childTnLst>
                                    <p:set>
                                      <p:cBhvr>
                                        <p:cTn id="41" dur="1000" fill="hold">
                                          <p:stCondLst>
                                            <p:cond delay="0"/>
                                          </p:stCondLst>
                                        </p:cTn>
                                        <p:tgtEl>
                                          <p:spTgt spid="18449"/>
                                        </p:tgtEl>
                                        <p:attrNameLst>
                                          <p:attrName>style.visibility</p:attrName>
                                        </p:attrNameLst>
                                      </p:cBhvr>
                                      <p:to>
                                        <p:strVal val="visible"/>
                                      </p:to>
                                    </p:set>
                                    <p:animEffect transition="in" filter="wipe(left)">
                                      <p:cBhvr>
                                        <p:cTn id="42" dur="1000"/>
                                        <p:tgtEl>
                                          <p:spTgt spid="18449"/>
                                        </p:tgtEl>
                                      </p:cBhvr>
                                    </p:animEffect>
                                  </p:childTnLst>
                                </p:cTn>
                              </p:par>
                              <p:par>
                                <p:cTn id="43" presetID="22" presetClass="entr" presetSubtype="8" fill="hold" grpId="0" nodeType="withEffect">
                                  <p:stCondLst>
                                    <p:cond delay="0"/>
                                  </p:stCondLst>
                                  <p:childTnLst>
                                    <p:set>
                                      <p:cBhvr>
                                        <p:cTn id="44" dur="1000" fill="hold">
                                          <p:stCondLst>
                                            <p:cond delay="0"/>
                                          </p:stCondLst>
                                        </p:cTn>
                                        <p:tgtEl>
                                          <p:spTgt spid="29727"/>
                                        </p:tgtEl>
                                        <p:attrNameLst>
                                          <p:attrName>style.visibility</p:attrName>
                                        </p:attrNameLst>
                                      </p:cBhvr>
                                      <p:to>
                                        <p:strVal val="visible"/>
                                      </p:to>
                                    </p:set>
                                    <p:animEffect transition="in" filter="wipe(left)">
                                      <p:cBhvr>
                                        <p:cTn id="45" dur="1000"/>
                                        <p:tgtEl>
                                          <p:spTgt spid="29727"/>
                                        </p:tgtEl>
                                      </p:cBhvr>
                                    </p:animEffect>
                                  </p:childTnLst>
                                </p:cTn>
                              </p:par>
                            </p:childTnLst>
                          </p:cTn>
                        </p:par>
                      </p:childTnLst>
                    </p:cTn>
                  </p:par>
                  <p:par>
                    <p:cTn id="46" fill="hold" nodeType="clickPar">
                      <p:stCondLst>
                        <p:cond delay="indefinite"/>
                      </p:stCondLst>
                      <p:childTnLst>
                        <p:par>
                          <p:cTn id="47" fill="hold" nodeType="afterGroup">
                            <p:stCondLst>
                              <p:cond delay="0"/>
                            </p:stCondLst>
                            <p:childTnLst>
                              <p:par>
                                <p:cTn id="48" presetID="1" presetClass="entr" presetSubtype="0" fill="hold" grpId="0" nodeType="clickEffect">
                                  <p:stCondLst>
                                    <p:cond delay="0"/>
                                  </p:stCondLst>
                                  <p:childTnLst>
                                    <p:set>
                                      <p:cBhvr>
                                        <p:cTn id="49" dur="1" fill="hold">
                                          <p:stCondLst>
                                            <p:cond delay="0"/>
                                          </p:stCondLst>
                                        </p:cTn>
                                        <p:tgtEl>
                                          <p:spTgt spid="18467"/>
                                        </p:tgtEl>
                                        <p:attrNameLst>
                                          <p:attrName>style.visibility</p:attrName>
                                        </p:attrNameLst>
                                      </p:cBhvr>
                                      <p:to>
                                        <p:strVal val="visible"/>
                                      </p:to>
                                    </p:set>
                                  </p:childTnLst>
                                </p:cTn>
                              </p:par>
                            </p:childTnLst>
                          </p:cTn>
                        </p:par>
                      </p:childTnLst>
                    </p:cTn>
                  </p:par>
                  <p:par>
                    <p:cTn id="50" fill="hold" nodeType="clickPar">
                      <p:stCondLst>
                        <p:cond delay="indefinite"/>
                      </p:stCondLst>
                      <p:childTnLst>
                        <p:par>
                          <p:cTn id="51" fill="hold" nodeType="afterGroup">
                            <p:stCondLst>
                              <p:cond delay="0"/>
                            </p:stCondLst>
                            <p:childTnLst>
                              <p:par>
                                <p:cTn id="52" presetID="1" presetClass="entr" presetSubtype="0" fill="hold" grpId="0" nodeType="clickEffect">
                                  <p:stCondLst>
                                    <p:cond delay="0"/>
                                  </p:stCondLst>
                                  <p:childTnLst>
                                    <p:set>
                                      <p:cBhvr>
                                        <p:cTn id="53" dur="1" fill="hold">
                                          <p:stCondLst>
                                            <p:cond delay="0"/>
                                          </p:stCondLst>
                                        </p:cTn>
                                        <p:tgtEl>
                                          <p:spTgt spid="18466">
                                            <p:txEl>
                                              <p:pRg st="0" end="0"/>
                                            </p:txEl>
                                          </p:spTgt>
                                        </p:tgtEl>
                                        <p:attrNameLst>
                                          <p:attrName>style.visibility</p:attrName>
                                        </p:attrNameLst>
                                      </p:cBhvr>
                                      <p:to>
                                        <p:strVal val="visible"/>
                                      </p:to>
                                    </p:set>
                                  </p:childTnLst>
                                </p:cTn>
                              </p:par>
                            </p:childTnLst>
                          </p:cTn>
                        </p:par>
                      </p:childTnLst>
                    </p:cTn>
                  </p:par>
                  <p:par>
                    <p:cTn id="54" fill="hold" nodeType="clickPar">
                      <p:stCondLst>
                        <p:cond delay="indefinite"/>
                      </p:stCondLst>
                      <p:childTnLst>
                        <p:par>
                          <p:cTn id="55" fill="hold" nodeType="afterGroup">
                            <p:stCondLst>
                              <p:cond delay="0"/>
                            </p:stCondLst>
                            <p:childTnLst>
                              <p:par>
                                <p:cTn id="56" presetID="1" presetClass="entr" presetSubtype="0" fill="hold" grpId="0" nodeType="clickEffect">
                                  <p:stCondLst>
                                    <p:cond delay="0"/>
                                  </p:stCondLst>
                                  <p:childTnLst>
                                    <p:set>
                                      <p:cBhvr>
                                        <p:cTn id="57" dur="1" fill="hold">
                                          <p:stCondLst>
                                            <p:cond delay="0"/>
                                          </p:stCondLst>
                                        </p:cTn>
                                        <p:tgtEl>
                                          <p:spTgt spid="1846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6" grpId="0" animBg="1"/>
      <p:bldP spid="27649" grpId="0"/>
      <p:bldP spid="29712" grpId="0" animBg="1"/>
      <p:bldP spid="29727" grpId="0" animBg="1"/>
      <p:bldP spid="29729" grpId="0"/>
      <p:bldP spid="29728" grpId="0"/>
      <p:bldP spid="18466" grpId="0" build="p"/>
      <p:bldP spid="1846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3</a:t>
            </a:r>
          </a:p>
        </p:txBody>
      </p:sp>
      <p:sp>
        <p:nvSpPr>
          <p:cNvPr id="12" name="文本框 11"/>
          <p:cNvSpPr txBox="1"/>
          <p:nvPr>
            <p:custDataLst>
              <p:tags r:id="rId2"/>
            </p:custDataLst>
          </p:nvPr>
        </p:nvSpPr>
        <p:spPr>
          <a:xfrm>
            <a:off x="2203536" y="33632"/>
            <a:ext cx="2544432" cy="594372"/>
          </a:xfrm>
          <a:prstGeom prst="rect">
            <a:avLst/>
          </a:prstGeom>
          <a:noFill/>
          <a:ln w="9525">
            <a:noFill/>
          </a:ln>
        </p:spPr>
        <p:txBody>
          <a:bodyPr wrap="square">
            <a:spAutoFit/>
          </a:bodyPr>
          <a:lstStyle/>
          <a:p>
            <a:pPr marL="0" indent="0" algn="l"/>
            <a:r>
              <a:rPr lang="zh-CN" sz="3200" b="1">
                <a:solidFill>
                  <a:schemeClr val="bg2"/>
                </a:solidFill>
                <a:uFill>
                  <a:solidFill>
                    <a:srgbClr val="FF0000"/>
                  </a:solidFill>
                </a:uFill>
                <a:latin typeface="微软雅黑" panose="020B0503020204020204" charset="-122"/>
                <a:ea typeface="微软雅黑" panose="020B0503020204020204" charset="-122"/>
              </a:rPr>
              <a:t>★课堂活动</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7" name="流程图: 可选过程 6"/>
          <p:cNvSpPr/>
          <p:nvPr>
            <p:custDataLst>
              <p:tags r:id="rId3"/>
            </p:custDataLst>
          </p:nvPr>
        </p:nvSpPr>
        <p:spPr>
          <a:xfrm>
            <a:off x="190297" y="2066396"/>
            <a:ext cx="2013239" cy="648700"/>
          </a:xfrm>
          <a:prstGeom prst="flowChartAlternateProcess">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a:gradFill>
                  <a:gsLst>
                    <a:gs pos="0">
                      <a:srgbClr val="FE4444"/>
                    </a:gs>
                    <a:gs pos="100000">
                      <a:srgbClr val="832B2B"/>
                    </a:gs>
                  </a:gsLst>
                  <a:lin ang="5400000" scaled="0"/>
                </a:gradFill>
                <a:latin typeface="微软雅黑" panose="020B0503020204020204" charset="-122"/>
                <a:ea typeface="微软雅黑" panose="020B0503020204020204" charset="-122"/>
              </a:rPr>
              <a:t>电能表应用</a:t>
            </a:r>
          </a:p>
        </p:txBody>
      </p:sp>
      <p:sp>
        <p:nvSpPr>
          <p:cNvPr id="6" name="横卷形 5"/>
          <p:cNvSpPr/>
          <p:nvPr>
            <p:custDataLst>
              <p:tags r:id="rId4"/>
            </p:custDataLst>
          </p:nvPr>
        </p:nvSpPr>
        <p:spPr>
          <a:xfrm>
            <a:off x="190297" y="816857"/>
            <a:ext cx="3087597" cy="1010885"/>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latin typeface="微软雅黑" panose="020B0503020204020204" charset="-122"/>
                <a:ea typeface="微软雅黑" panose="020B0503020204020204" charset="-122"/>
              </a:rPr>
              <a:t>二、电能的计量</a:t>
            </a:r>
          </a:p>
        </p:txBody>
      </p:sp>
      <p:sp>
        <p:nvSpPr>
          <p:cNvPr id="20" name="TextBox 19"/>
          <p:cNvSpPr txBox="1"/>
          <p:nvPr>
            <p:custDataLst>
              <p:tags r:id="rId5"/>
            </p:custDataLst>
          </p:nvPr>
        </p:nvSpPr>
        <p:spPr>
          <a:xfrm>
            <a:off x="2291753" y="2066396"/>
            <a:ext cx="9558317" cy="4042892"/>
          </a:xfrm>
          <a:prstGeom prst="rect">
            <a:avLst/>
          </a:prstGeom>
          <a:noFill/>
        </p:spPr>
        <p:txBody>
          <a:bodyPr wrap="square">
            <a:spAutoFit/>
          </a:bodyPr>
          <a:lstStyle/>
          <a:p>
            <a:pPr eaLnBrk="1" hangingPunct="1">
              <a:lnSpc>
                <a:spcPct val="150000"/>
              </a:lnSpc>
              <a:defRPr/>
            </a:pPr>
            <a:r>
              <a:rPr lang="zh-CN" altLang="en-US" sz="2400">
                <a:latin typeface="微软雅黑" panose="020B0503020204020204" charset="-122"/>
                <a:ea typeface="微软雅黑" panose="020B0503020204020204" charset="-122"/>
                <a:cs typeface="微软雅黑" panose="020B0503020204020204" charset="-122"/>
              </a:rPr>
              <a:t>根据电能表的转数可以求出通过家用电器的电流在某段时间内做的功，或消耗的电能。在计算时通常有两种方法：</a:t>
            </a:r>
          </a:p>
          <a:p>
            <a:pPr eaLnBrk="1" hangingPunct="1">
              <a:lnSpc>
                <a:spcPct val="150000"/>
              </a:lnSpc>
              <a:defRPr/>
            </a:pPr>
            <a:r>
              <a:rPr lang="en-US" altLang="zh-CN" sz="2400">
                <a:latin typeface="微软雅黑" panose="020B0503020204020204" charset="-122"/>
                <a:ea typeface="微软雅黑" panose="020B0503020204020204" charset="-122"/>
                <a:cs typeface="微软雅黑" panose="020B0503020204020204" charset="-122"/>
              </a:rPr>
              <a:t>(1)</a:t>
            </a:r>
            <a:r>
              <a:rPr lang="zh-CN" altLang="en-US" sz="2400">
                <a:latin typeface="微软雅黑" panose="020B0503020204020204" charset="-122"/>
                <a:ea typeface="微软雅黑" panose="020B0503020204020204" charset="-122"/>
                <a:cs typeface="微软雅黑" panose="020B0503020204020204" charset="-122"/>
              </a:rPr>
              <a:t>先根据每 </a:t>
            </a:r>
            <a:r>
              <a:rPr lang="en-US" altLang="zh-CN" sz="2400" err="1">
                <a:latin typeface="微软雅黑" panose="020B0503020204020204" charset="-122"/>
                <a:ea typeface="微软雅黑" panose="020B0503020204020204" charset="-122"/>
                <a:cs typeface="微软雅黑" panose="020B0503020204020204" charset="-122"/>
              </a:rPr>
              <a:t>kW·h</a:t>
            </a:r>
            <a:r>
              <a:rPr lang="zh-CN" altLang="en-US" sz="2400">
                <a:latin typeface="微软雅黑" panose="020B0503020204020204" charset="-122"/>
                <a:ea typeface="微软雅黑" panose="020B0503020204020204" charset="-122"/>
                <a:cs typeface="微软雅黑" panose="020B0503020204020204" charset="-122"/>
              </a:rPr>
              <a:t>的转数求出表盘转一转所消耗的电能，再看表盘在一段时间内转了多少转，用上面两个数据相乘，所得乘积就是用电器在这段时间内消耗的电能；</a:t>
            </a:r>
          </a:p>
          <a:p>
            <a:pPr eaLnBrk="1" hangingPunct="1">
              <a:lnSpc>
                <a:spcPct val="150000"/>
              </a:lnSpc>
              <a:defRPr/>
            </a:pPr>
            <a:r>
              <a:rPr lang="en-US" altLang="zh-CN" sz="2400">
                <a:latin typeface="微软雅黑" panose="020B0503020204020204" charset="-122"/>
                <a:ea typeface="微软雅黑" panose="020B0503020204020204" charset="-122"/>
                <a:cs typeface="微软雅黑" panose="020B0503020204020204" charset="-122"/>
              </a:rPr>
              <a:t>(2)</a:t>
            </a:r>
            <a:r>
              <a:rPr lang="zh-CN" altLang="en-US" sz="2400">
                <a:latin typeface="微软雅黑" panose="020B0503020204020204" charset="-122"/>
                <a:ea typeface="微软雅黑" panose="020B0503020204020204" charset="-122"/>
                <a:cs typeface="微软雅黑" panose="020B0503020204020204" charset="-122"/>
              </a:rPr>
              <a:t>由于电能表的转盘的转数与电流做的功</a:t>
            </a:r>
            <a:r>
              <a:rPr lang="en-US" altLang="zh-CN" sz="2400">
                <a:latin typeface="微软雅黑" panose="020B0503020204020204" charset="-122"/>
                <a:ea typeface="微软雅黑" panose="020B0503020204020204" charset="-122"/>
                <a:cs typeface="微软雅黑" panose="020B0503020204020204" charset="-122"/>
              </a:rPr>
              <a:t>(</a:t>
            </a:r>
            <a:r>
              <a:rPr lang="zh-CN" altLang="en-US" sz="2400">
                <a:latin typeface="微软雅黑" panose="020B0503020204020204" charset="-122"/>
                <a:ea typeface="微软雅黑" panose="020B0503020204020204" charset="-122"/>
                <a:cs typeface="微软雅黑" panose="020B0503020204020204" charset="-122"/>
              </a:rPr>
              <a:t>或消耗的电能</a:t>
            </a:r>
            <a:r>
              <a:rPr lang="en-US" altLang="zh-CN" sz="2400">
                <a:latin typeface="微软雅黑" panose="020B0503020204020204" charset="-122"/>
                <a:ea typeface="微软雅黑" panose="020B0503020204020204" charset="-122"/>
                <a:cs typeface="微软雅黑" panose="020B0503020204020204" charset="-122"/>
              </a:rPr>
              <a:t>)</a:t>
            </a:r>
            <a:r>
              <a:rPr lang="zh-CN" altLang="en-US" sz="2400">
                <a:latin typeface="微软雅黑" panose="020B0503020204020204" charset="-122"/>
                <a:ea typeface="微软雅黑" panose="020B0503020204020204" charset="-122"/>
                <a:cs typeface="微软雅黑" panose="020B0503020204020204" charset="-122"/>
              </a:rPr>
              <a:t>成正比，因此可以先统一单位，然后列出比例式，再求解答案。</a:t>
            </a:r>
          </a:p>
        </p:txBody>
      </p:sp>
    </p:spTree>
    <p:extLst>
      <p:ext uri="{BB962C8B-B14F-4D97-AF65-F5344CB8AC3E}">
        <p14:creationId xmlns:p14="http://schemas.microsoft.com/office/powerpoint/2010/main" val="131495369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7" presetClass="entr" presetSubtype="8" fill="hold" grpId="0" nodeType="clickEffect">
                                  <p:stCondLst>
                                    <p:cond delay="0"/>
                                  </p:stCondLst>
                                  <p:childTnLst>
                                    <p:set>
                                      <p:cBhvr>
                                        <p:cTn id="6" dur="1000"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grpId="0" nodeType="clickEffect">
                                  <p:stCondLst>
                                    <p:cond delay="0"/>
                                  </p:stCondLst>
                                  <p:childTnLst>
                                    <p:set>
                                      <p:cBhvr>
                                        <p:cTn id="12" dur="1000" fill="hold">
                                          <p:stCondLst>
                                            <p:cond delay="0"/>
                                          </p:stCondLst>
                                        </p:cTn>
                                        <p:tgtEl>
                                          <p:spTgt spid="7"/>
                                        </p:tgtEl>
                                        <p:attrNameLst>
                                          <p:attrName>style.visibility</p:attrName>
                                        </p:attrNameLst>
                                      </p:cBhvr>
                                      <p:to>
                                        <p:strVal val="visible"/>
                                      </p:to>
                                    </p:set>
                                    <p:anim calcmode="lin" valueType="num">
                                      <p:cBhvr additive="base">
                                        <p:cTn id="13" dur="1000" fill="hold"/>
                                        <p:tgtEl>
                                          <p:spTgt spid="7"/>
                                        </p:tgtEl>
                                        <p:attrNameLst>
                                          <p:attrName>ppt_x</p:attrName>
                                        </p:attrNameLst>
                                      </p:cBhvr>
                                      <p:tavLst>
                                        <p:tav tm="0">
                                          <p:val>
                                            <p:strVal val="0-#ppt_w/2"/>
                                          </p:val>
                                        </p:tav>
                                        <p:tav tm="100000">
                                          <p:val>
                                            <p:strVal val="#ppt_x"/>
                                          </p:val>
                                        </p:tav>
                                      </p:tavLst>
                                    </p:anim>
                                    <p:anim calcmode="lin" valueType="num">
                                      <p:cBhvr additive="base">
                                        <p:cTn id="14" dur="10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2" presetClass="entr" presetSubtype="8" fill="hold" nodeType="clickEffect">
                                  <p:stCondLst>
                                    <p:cond delay="0"/>
                                  </p:stCondLst>
                                  <p:childTnLst>
                                    <p:set>
                                      <p:cBhvr>
                                        <p:cTn id="18" dur="1" fill="hold">
                                          <p:stCondLst>
                                            <p:cond delay="0"/>
                                          </p:stCondLst>
                                        </p:cTn>
                                        <p:tgtEl>
                                          <p:spTgt spid="20">
                                            <p:txEl>
                                              <p:pRg st="0" end="0"/>
                                            </p:txEl>
                                          </p:spTgt>
                                        </p:tgtEl>
                                        <p:attrNameLst>
                                          <p:attrName>style.visibility</p:attrName>
                                        </p:attrNameLst>
                                      </p:cBhvr>
                                      <p:to>
                                        <p:strVal val="visible"/>
                                      </p:to>
                                    </p:set>
                                    <p:animEffect transition="in" filter="wipe(left)">
                                      <p:cBhvr>
                                        <p:cTn id="19" dur="500"/>
                                        <p:tgtEl>
                                          <p:spTgt spid="20">
                                            <p:txEl>
                                              <p:pRg st="0" end="0"/>
                                            </p:txEl>
                                          </p:spTgt>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22" presetClass="entr" presetSubtype="8" fill="hold" nodeType="clickEffect">
                                  <p:stCondLst>
                                    <p:cond delay="0"/>
                                  </p:stCondLst>
                                  <p:childTnLst>
                                    <p:set>
                                      <p:cBhvr>
                                        <p:cTn id="23" dur="1" fill="hold">
                                          <p:stCondLst>
                                            <p:cond delay="0"/>
                                          </p:stCondLst>
                                        </p:cTn>
                                        <p:tgtEl>
                                          <p:spTgt spid="20">
                                            <p:txEl>
                                              <p:pRg st="1" end="1"/>
                                            </p:txEl>
                                          </p:spTgt>
                                        </p:tgtEl>
                                        <p:attrNameLst>
                                          <p:attrName>style.visibility</p:attrName>
                                        </p:attrNameLst>
                                      </p:cBhvr>
                                      <p:to>
                                        <p:strVal val="visible"/>
                                      </p:to>
                                    </p:set>
                                    <p:animEffect transition="in" filter="wipe(left)">
                                      <p:cBhvr>
                                        <p:cTn id="24" dur="500"/>
                                        <p:tgtEl>
                                          <p:spTgt spid="20">
                                            <p:txEl>
                                              <p:pRg st="1" end="1"/>
                                            </p:txEl>
                                          </p:spTgt>
                                        </p:tgtEl>
                                      </p:cBhvr>
                                    </p:animEffect>
                                  </p:childTnLst>
                                </p:cTn>
                              </p:par>
                            </p:childTnLst>
                          </p:cTn>
                        </p:par>
                      </p:childTnLst>
                    </p:cTn>
                  </p:par>
                  <p:par>
                    <p:cTn id="25" fill="hold" nodeType="clickPar">
                      <p:stCondLst>
                        <p:cond delay="indefinite"/>
                      </p:stCondLst>
                      <p:childTnLst>
                        <p:par>
                          <p:cTn id="26" fill="hold" nodeType="afterGroup">
                            <p:stCondLst>
                              <p:cond delay="0"/>
                            </p:stCondLst>
                            <p:childTnLst>
                              <p:par>
                                <p:cTn id="27" presetID="22" presetClass="entr" presetSubtype="8" fill="hold" nodeType="clickEffect">
                                  <p:stCondLst>
                                    <p:cond delay="0"/>
                                  </p:stCondLst>
                                  <p:childTnLst>
                                    <p:set>
                                      <p:cBhvr>
                                        <p:cTn id="28" dur="1" fill="hold">
                                          <p:stCondLst>
                                            <p:cond delay="0"/>
                                          </p:stCondLst>
                                        </p:cTn>
                                        <p:tgtEl>
                                          <p:spTgt spid="20">
                                            <p:txEl>
                                              <p:pRg st="2" end="2"/>
                                            </p:txEl>
                                          </p:spTgt>
                                        </p:tgtEl>
                                        <p:attrNameLst>
                                          <p:attrName>style.visibility</p:attrName>
                                        </p:attrNameLst>
                                      </p:cBhvr>
                                      <p:to>
                                        <p:strVal val="visible"/>
                                      </p:to>
                                    </p:set>
                                    <p:animEffect transition="in" filter="wipe(left)">
                                      <p:cBhvr>
                                        <p:cTn id="29" dur="500"/>
                                        <p:tgtEl>
                                          <p:spTgt spid="2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3</a:t>
            </a:r>
          </a:p>
        </p:txBody>
      </p:sp>
      <p:sp>
        <p:nvSpPr>
          <p:cNvPr id="12" name="文本框 11"/>
          <p:cNvSpPr txBox="1"/>
          <p:nvPr>
            <p:custDataLst>
              <p:tags r:id="rId2"/>
            </p:custDataLst>
          </p:nvPr>
        </p:nvSpPr>
        <p:spPr>
          <a:xfrm>
            <a:off x="2203536" y="33632"/>
            <a:ext cx="2544432" cy="594372"/>
          </a:xfrm>
          <a:prstGeom prst="rect">
            <a:avLst/>
          </a:prstGeom>
          <a:noFill/>
          <a:ln w="9525">
            <a:noFill/>
          </a:ln>
        </p:spPr>
        <p:txBody>
          <a:bodyPr wrap="square">
            <a:spAutoFit/>
          </a:bodyPr>
          <a:lstStyle/>
          <a:p>
            <a:pPr marL="0" indent="0" algn="l"/>
            <a:r>
              <a:rPr lang="zh-CN" sz="3200" b="1">
                <a:solidFill>
                  <a:schemeClr val="bg2"/>
                </a:solidFill>
                <a:uFill>
                  <a:solidFill>
                    <a:srgbClr val="FF0000"/>
                  </a:solidFill>
                </a:uFill>
                <a:latin typeface="微软雅黑" panose="020B0503020204020204" charset="-122"/>
                <a:ea typeface="微软雅黑" panose="020B0503020204020204" charset="-122"/>
              </a:rPr>
              <a:t>★课堂活动</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7" name="流程图: 可选过程 6"/>
          <p:cNvSpPr/>
          <p:nvPr>
            <p:custDataLst>
              <p:tags r:id="rId3"/>
            </p:custDataLst>
          </p:nvPr>
        </p:nvSpPr>
        <p:spPr>
          <a:xfrm>
            <a:off x="190297" y="2066396"/>
            <a:ext cx="2013239" cy="648700"/>
          </a:xfrm>
          <a:prstGeom prst="flowChartAlternateProcess">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a:gradFill>
                  <a:gsLst>
                    <a:gs pos="0">
                      <a:srgbClr val="FE4444"/>
                    </a:gs>
                    <a:gs pos="100000">
                      <a:srgbClr val="832B2B"/>
                    </a:gs>
                  </a:gsLst>
                  <a:lin ang="5400000" scaled="0"/>
                </a:gradFill>
                <a:latin typeface="微软雅黑" panose="020B0503020204020204" charset="-122"/>
                <a:ea typeface="微软雅黑" panose="020B0503020204020204" charset="-122"/>
              </a:rPr>
              <a:t>随讲随练</a:t>
            </a:r>
          </a:p>
        </p:txBody>
      </p:sp>
      <p:sp>
        <p:nvSpPr>
          <p:cNvPr id="6" name="横卷形 5"/>
          <p:cNvSpPr/>
          <p:nvPr>
            <p:custDataLst>
              <p:tags r:id="rId4"/>
            </p:custDataLst>
          </p:nvPr>
        </p:nvSpPr>
        <p:spPr>
          <a:xfrm>
            <a:off x="190297" y="816857"/>
            <a:ext cx="3087597" cy="1010885"/>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latin typeface="微软雅黑" panose="020B0503020204020204" charset="-122"/>
                <a:ea typeface="微软雅黑" panose="020B0503020204020204" charset="-122"/>
              </a:rPr>
              <a:t>二、电能的计量</a:t>
            </a:r>
          </a:p>
        </p:txBody>
      </p:sp>
      <p:sp>
        <p:nvSpPr>
          <p:cNvPr id="20" name="TextBox 19"/>
          <p:cNvSpPr txBox="1"/>
          <p:nvPr>
            <p:custDataLst>
              <p:tags r:id="rId5"/>
            </p:custDataLst>
          </p:nvPr>
        </p:nvSpPr>
        <p:spPr>
          <a:xfrm>
            <a:off x="2291753" y="2066397"/>
            <a:ext cx="9558317" cy="2349676"/>
          </a:xfrm>
          <a:prstGeom prst="rect">
            <a:avLst/>
          </a:prstGeom>
          <a:noFill/>
        </p:spPr>
        <p:txBody>
          <a:bodyPr wrap="square">
            <a:spAutoFit/>
          </a:bodyPr>
          <a:lstStyle/>
          <a:p>
            <a:pPr fontAlgn="auto">
              <a:lnSpc>
                <a:spcPct val="150000"/>
              </a:lnSpc>
              <a:spcBef>
                <a:spcPct val="0"/>
              </a:spcBef>
              <a:buFontTx/>
              <a:buNone/>
            </a:pPr>
            <a:r>
              <a:rPr lang="en-US" altLang="zh-CN" sz="2400">
                <a:latin typeface="微软雅黑" panose="020B0503020204020204" charset="-122"/>
                <a:ea typeface="微软雅黑" panose="020B0503020204020204" charset="-122"/>
                <a:cs typeface="微软雅黑" panose="020B0503020204020204" charset="-122"/>
                <a:sym typeface="+mn-ea"/>
              </a:rPr>
              <a:t>1.</a:t>
            </a:r>
            <a:r>
              <a:rPr lang="zh-CN" altLang="en-US" sz="2400">
                <a:latin typeface="微软雅黑" panose="020B0503020204020204" charset="-122"/>
                <a:ea typeface="微软雅黑" panose="020B0503020204020204" charset="-122"/>
                <a:cs typeface="微软雅黑" panose="020B0503020204020204" charset="-122"/>
                <a:sym typeface="+mn-ea"/>
              </a:rPr>
              <a:t>如图所示是某同学家电能表上个月月底的示数，如果他家这个月消耗了</a:t>
            </a:r>
            <a:r>
              <a:rPr lang="en-US" altLang="zh-CN" sz="2400">
                <a:latin typeface="微软雅黑" panose="020B0503020204020204" charset="-122"/>
                <a:ea typeface="微软雅黑" panose="020B0503020204020204" charset="-122"/>
                <a:cs typeface="微软雅黑" panose="020B0503020204020204" charset="-122"/>
                <a:sym typeface="+mn-ea"/>
              </a:rPr>
              <a:t>100 kW·h </a:t>
            </a:r>
            <a:r>
              <a:rPr lang="zh-CN" altLang="en-US" sz="2400">
                <a:latin typeface="微软雅黑" panose="020B0503020204020204" charset="-122"/>
                <a:ea typeface="微软雅黑" panose="020B0503020204020204" charset="-122"/>
                <a:cs typeface="微软雅黑" panose="020B0503020204020204" charset="-122"/>
                <a:sym typeface="+mn-ea"/>
              </a:rPr>
              <a:t>的电能，则本月底电能表示数应该是</a:t>
            </a:r>
            <a:r>
              <a:rPr lang="en-US" altLang="zh-CN" sz="2400">
                <a:latin typeface="微软雅黑" panose="020B0503020204020204" charset="-122"/>
                <a:ea typeface="微软雅黑" panose="020B0503020204020204" charset="-122"/>
                <a:cs typeface="微软雅黑" panose="020B0503020204020204" charset="-122"/>
                <a:sym typeface="+mn-ea"/>
              </a:rPr>
              <a:t>_________ kW·h</a:t>
            </a:r>
            <a:r>
              <a:rPr lang="zh-CN" altLang="en-US" sz="2400">
                <a:latin typeface="微软雅黑" panose="020B0503020204020204" charset="-122"/>
                <a:ea typeface="微软雅黑" panose="020B0503020204020204" charset="-122"/>
                <a:cs typeface="微软雅黑" panose="020B0503020204020204" charset="-122"/>
                <a:sym typeface="+mn-ea"/>
              </a:rPr>
              <a:t>。单独接入某用电器工作一段时间，电能表的转盘转过</a:t>
            </a:r>
            <a:r>
              <a:rPr lang="en-US" altLang="zh-CN" sz="2400">
                <a:latin typeface="微软雅黑" panose="020B0503020204020204" charset="-122"/>
                <a:ea typeface="微软雅黑" panose="020B0503020204020204" charset="-122"/>
                <a:cs typeface="微软雅黑" panose="020B0503020204020204" charset="-122"/>
                <a:sym typeface="+mn-ea"/>
              </a:rPr>
              <a:t>20 </a:t>
            </a:r>
            <a:r>
              <a:rPr lang="zh-CN" altLang="en-US" sz="2400">
                <a:latin typeface="微软雅黑" panose="020B0503020204020204" charset="-122"/>
                <a:ea typeface="微软雅黑" panose="020B0503020204020204" charset="-122"/>
                <a:cs typeface="微软雅黑" panose="020B0503020204020204" charset="-122"/>
                <a:sym typeface="+mn-ea"/>
              </a:rPr>
              <a:t>转，该用电器消耗了</a:t>
            </a:r>
            <a:r>
              <a:rPr lang="en-US" altLang="zh-CN" sz="2400">
                <a:latin typeface="微软雅黑" panose="020B0503020204020204" charset="-122"/>
                <a:ea typeface="微软雅黑" panose="020B0503020204020204" charset="-122"/>
                <a:cs typeface="微软雅黑" panose="020B0503020204020204" charset="-122"/>
                <a:sym typeface="+mn-ea"/>
              </a:rPr>
              <a:t>_________ kW·h </a:t>
            </a:r>
            <a:r>
              <a:rPr lang="zh-CN" altLang="en-US" sz="2400">
                <a:latin typeface="微软雅黑" panose="020B0503020204020204" charset="-122"/>
                <a:ea typeface="微软雅黑" panose="020B0503020204020204" charset="-122"/>
                <a:cs typeface="微软雅黑" panose="020B0503020204020204" charset="-122"/>
                <a:sym typeface="+mn-ea"/>
              </a:rPr>
              <a:t>的电能。</a:t>
            </a:r>
            <a:endParaRPr lang="zh-CN" altLang="en-US" sz="2400">
              <a:latin typeface="微软雅黑" panose="020B0503020204020204" charset="-122"/>
              <a:ea typeface="微软雅黑" panose="020B0503020204020204" charset="-122"/>
              <a:cs typeface="微软雅黑" panose="020B0503020204020204" charset="-122"/>
            </a:endParaRPr>
          </a:p>
        </p:txBody>
      </p:sp>
      <p:pic>
        <p:nvPicPr>
          <p:cNvPr id="4" name="图片 3"/>
          <p:cNvPicPr>
            <a:picLocks noChangeAspect="1"/>
          </p:cNvPicPr>
          <p:nvPr>
            <p:custDataLst>
              <p:tags r:id="rId6"/>
            </p:custDataLst>
          </p:nvPr>
        </p:nvPicPr>
        <p:blipFill>
          <a:blip r:embed="rId11"/>
          <a:stretch>
            <a:fillRect/>
          </a:stretch>
        </p:blipFill>
        <p:spPr>
          <a:xfrm>
            <a:off x="6126044" y="3905133"/>
            <a:ext cx="2636429" cy="2670469"/>
          </a:xfrm>
          <a:prstGeom prst="rect">
            <a:avLst/>
          </a:prstGeom>
        </p:spPr>
      </p:pic>
      <p:sp>
        <p:nvSpPr>
          <p:cNvPr id="25" name="矩形 24"/>
          <p:cNvSpPr>
            <a:spLocks noChangeArrowheads="1"/>
          </p:cNvSpPr>
          <p:nvPr>
            <p:custDataLst>
              <p:tags r:id="rId7"/>
            </p:custDataLst>
          </p:nvPr>
        </p:nvSpPr>
        <p:spPr bwMode="auto">
          <a:xfrm>
            <a:off x="9114333" y="2715419"/>
            <a:ext cx="98296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2400">
                <a:solidFill>
                  <a:srgbClr val="FF0000"/>
                </a:solidFill>
                <a:latin typeface="微软雅黑" panose="020B0503020204020204" charset="-122"/>
                <a:ea typeface="微软雅黑" panose="020B0503020204020204" charset="-122"/>
                <a:cs typeface="Times New Roman" panose="02020603050405020304" pitchFamily="18" charset="0"/>
              </a:rPr>
              <a:t>223.4</a:t>
            </a:r>
          </a:p>
        </p:txBody>
      </p:sp>
      <p:sp>
        <p:nvSpPr>
          <p:cNvPr id="2" name="矩形 1"/>
          <p:cNvSpPr>
            <a:spLocks noChangeArrowheads="1"/>
          </p:cNvSpPr>
          <p:nvPr>
            <p:custDataLst>
              <p:tags r:id="rId8"/>
            </p:custDataLst>
          </p:nvPr>
        </p:nvSpPr>
        <p:spPr bwMode="auto">
          <a:xfrm>
            <a:off x="3184258" y="3798741"/>
            <a:ext cx="80182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2400">
                <a:solidFill>
                  <a:srgbClr val="FF0000"/>
                </a:solidFill>
                <a:latin typeface="微软雅黑" panose="020B0503020204020204" charset="-122"/>
                <a:ea typeface="微软雅黑" panose="020B0503020204020204" charset="-122"/>
                <a:cs typeface="Times New Roman" panose="02020603050405020304" pitchFamily="18" charset="0"/>
              </a:rPr>
              <a:t>0.01</a:t>
            </a:r>
          </a:p>
        </p:txBody>
      </p:sp>
    </p:spTree>
    <p:extLst>
      <p:ext uri="{BB962C8B-B14F-4D97-AF65-F5344CB8AC3E}">
        <p14:creationId xmlns:p14="http://schemas.microsoft.com/office/powerpoint/2010/main" val="254654731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7" presetClass="entr" presetSubtype="8" fill="hold" grpId="0" nodeType="clickEffect">
                                  <p:stCondLst>
                                    <p:cond delay="0"/>
                                  </p:stCondLst>
                                  <p:childTnLst>
                                    <p:set>
                                      <p:cBhvr>
                                        <p:cTn id="6" dur="1000"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grpId="0" nodeType="clickEffect">
                                  <p:stCondLst>
                                    <p:cond delay="0"/>
                                  </p:stCondLst>
                                  <p:childTnLst>
                                    <p:set>
                                      <p:cBhvr>
                                        <p:cTn id="12" dur="1000" fill="hold">
                                          <p:stCondLst>
                                            <p:cond delay="0"/>
                                          </p:stCondLst>
                                        </p:cTn>
                                        <p:tgtEl>
                                          <p:spTgt spid="7"/>
                                        </p:tgtEl>
                                        <p:attrNameLst>
                                          <p:attrName>style.visibility</p:attrName>
                                        </p:attrNameLst>
                                      </p:cBhvr>
                                      <p:to>
                                        <p:strVal val="visible"/>
                                      </p:to>
                                    </p:set>
                                    <p:anim calcmode="lin" valueType="num">
                                      <p:cBhvr additive="base">
                                        <p:cTn id="13" dur="1000" fill="hold"/>
                                        <p:tgtEl>
                                          <p:spTgt spid="7"/>
                                        </p:tgtEl>
                                        <p:attrNameLst>
                                          <p:attrName>ppt_x</p:attrName>
                                        </p:attrNameLst>
                                      </p:cBhvr>
                                      <p:tavLst>
                                        <p:tav tm="0">
                                          <p:val>
                                            <p:strVal val="0-#ppt_w/2"/>
                                          </p:val>
                                        </p:tav>
                                        <p:tav tm="100000">
                                          <p:val>
                                            <p:strVal val="#ppt_x"/>
                                          </p:val>
                                        </p:tav>
                                      </p:tavLst>
                                    </p:anim>
                                    <p:anim calcmode="lin" valueType="num">
                                      <p:cBhvr additive="base">
                                        <p:cTn id="14" dur="10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2" presetClass="entr" presetSubtype="8" fill="hold" nodeType="clickEffect">
                                  <p:stCondLst>
                                    <p:cond delay="0"/>
                                  </p:stCondLst>
                                  <p:childTnLst>
                                    <p:set>
                                      <p:cBhvr>
                                        <p:cTn id="18" dur="1" fill="hold">
                                          <p:stCondLst>
                                            <p:cond delay="0"/>
                                          </p:stCondLst>
                                        </p:cTn>
                                        <p:tgtEl>
                                          <p:spTgt spid="20">
                                            <p:txEl>
                                              <p:pRg st="0" end="0"/>
                                            </p:txEl>
                                          </p:spTgt>
                                        </p:tgtEl>
                                        <p:attrNameLst>
                                          <p:attrName>style.visibility</p:attrName>
                                        </p:attrNameLst>
                                      </p:cBhvr>
                                      <p:to>
                                        <p:strVal val="visible"/>
                                      </p:to>
                                    </p:set>
                                    <p:animEffect transition="in" filter="wipe(left)">
                                      <p:cBhvr>
                                        <p:cTn id="19" dur="500"/>
                                        <p:tgtEl>
                                          <p:spTgt spid="20">
                                            <p:txEl>
                                              <p:pRg st="0" end="0"/>
                                            </p:txEl>
                                          </p:spTgt>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4" presetClass="entr" presetSubtype="16" fill="hold" nodeType="clickEffect">
                                  <p:stCondLst>
                                    <p:cond delay="0"/>
                                  </p:stCondLst>
                                  <p:childTnLst>
                                    <p:set>
                                      <p:cBhvr>
                                        <p:cTn id="23" dur="1000" fill="hold">
                                          <p:stCondLst>
                                            <p:cond delay="0"/>
                                          </p:stCondLst>
                                        </p:cTn>
                                        <p:tgtEl>
                                          <p:spTgt spid="4"/>
                                        </p:tgtEl>
                                        <p:attrNameLst>
                                          <p:attrName>style.visibility</p:attrName>
                                        </p:attrNameLst>
                                      </p:cBhvr>
                                      <p:to>
                                        <p:strVal val="visible"/>
                                      </p:to>
                                    </p:set>
                                    <p:animEffect transition="in" filter="box(in)">
                                      <p:cBhvr>
                                        <p:cTn id="24" dur="1000"/>
                                        <p:tgtEl>
                                          <p:spTgt spid="4"/>
                                        </p:tgtEl>
                                      </p:cBhvr>
                                    </p:animEffect>
                                  </p:childTnLst>
                                </p:cTn>
                              </p:par>
                            </p:childTnLst>
                          </p:cTn>
                        </p:par>
                      </p:childTnLst>
                    </p:cTn>
                  </p:par>
                  <p:par>
                    <p:cTn id="25" fill="hold" nodeType="clickPar">
                      <p:stCondLst>
                        <p:cond delay="indefinite"/>
                      </p:stCondLst>
                      <p:childTnLst>
                        <p:par>
                          <p:cTn id="26" fill="hold" nodeType="afterGroup">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25"/>
                                        </p:tgtEl>
                                        <p:attrNameLst>
                                          <p:attrName>style.visibility</p:attrName>
                                        </p:attrNameLst>
                                      </p:cBhvr>
                                      <p:to>
                                        <p:strVal val="visible"/>
                                      </p:to>
                                    </p:set>
                                    <p:anim calcmode="lin" valueType="num">
                                      <p:cBhvr additive="base">
                                        <p:cTn id="29" dur="500" fill="hold"/>
                                        <p:tgtEl>
                                          <p:spTgt spid="25"/>
                                        </p:tgtEl>
                                        <p:attrNameLst>
                                          <p:attrName>ppt_x</p:attrName>
                                        </p:attrNameLst>
                                      </p:cBhvr>
                                      <p:tavLst>
                                        <p:tav tm="0">
                                          <p:val>
                                            <p:strVal val="#ppt_x"/>
                                          </p:val>
                                        </p:tav>
                                        <p:tav tm="100000">
                                          <p:val>
                                            <p:strVal val="#ppt_x"/>
                                          </p:val>
                                        </p:tav>
                                      </p:tavLst>
                                    </p:anim>
                                    <p:anim calcmode="lin" valueType="num">
                                      <p:cBhvr additive="base">
                                        <p:cTn id="30"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31" fill="hold" nodeType="clickPar">
                      <p:stCondLst>
                        <p:cond delay="indefinite"/>
                      </p:stCondLst>
                      <p:childTnLst>
                        <p:par>
                          <p:cTn id="32" fill="hold" nodeType="afterGroup">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2"/>
                                        </p:tgtEl>
                                        <p:attrNameLst>
                                          <p:attrName>style.visibility</p:attrName>
                                        </p:attrNameLst>
                                      </p:cBhvr>
                                      <p:to>
                                        <p:strVal val="visible"/>
                                      </p:to>
                                    </p:set>
                                    <p:anim calcmode="lin" valueType="num">
                                      <p:cBhvr additive="base">
                                        <p:cTn id="35" dur="500" fill="hold"/>
                                        <p:tgtEl>
                                          <p:spTgt spid="2"/>
                                        </p:tgtEl>
                                        <p:attrNameLst>
                                          <p:attrName>ppt_x</p:attrName>
                                        </p:attrNameLst>
                                      </p:cBhvr>
                                      <p:tavLst>
                                        <p:tav tm="0">
                                          <p:val>
                                            <p:strVal val="#ppt_x"/>
                                          </p:val>
                                        </p:tav>
                                        <p:tav tm="100000">
                                          <p:val>
                                            <p:strVal val="#ppt_x"/>
                                          </p:val>
                                        </p:tav>
                                      </p:tavLst>
                                    </p:anim>
                                    <p:anim calcmode="lin" valueType="num">
                                      <p:cBhvr additive="base">
                                        <p:cTn id="3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6" grpId="0" animBg="1"/>
      <p:bldP spid="25" grpId="0"/>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3</a:t>
            </a:r>
          </a:p>
        </p:txBody>
      </p:sp>
      <p:sp>
        <p:nvSpPr>
          <p:cNvPr id="12" name="文本框 11"/>
          <p:cNvSpPr txBox="1"/>
          <p:nvPr>
            <p:custDataLst>
              <p:tags r:id="rId2"/>
            </p:custDataLst>
          </p:nvPr>
        </p:nvSpPr>
        <p:spPr>
          <a:xfrm>
            <a:off x="2203536" y="33632"/>
            <a:ext cx="2544432" cy="594372"/>
          </a:xfrm>
          <a:prstGeom prst="rect">
            <a:avLst/>
          </a:prstGeom>
          <a:noFill/>
          <a:ln w="9525">
            <a:noFill/>
          </a:ln>
        </p:spPr>
        <p:txBody>
          <a:bodyPr wrap="square">
            <a:spAutoFit/>
          </a:bodyPr>
          <a:lstStyle/>
          <a:p>
            <a:pPr marL="0" indent="0" algn="l"/>
            <a:r>
              <a:rPr lang="zh-CN" sz="3200" b="1">
                <a:solidFill>
                  <a:schemeClr val="bg2"/>
                </a:solidFill>
                <a:uFill>
                  <a:solidFill>
                    <a:srgbClr val="FF0000"/>
                  </a:solidFill>
                </a:uFill>
                <a:latin typeface="微软雅黑" panose="020B0503020204020204" charset="-122"/>
                <a:ea typeface="微软雅黑" panose="020B0503020204020204" charset="-122"/>
              </a:rPr>
              <a:t>★课堂活动</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7" name="流程图: 可选过程 6"/>
          <p:cNvSpPr/>
          <p:nvPr>
            <p:custDataLst>
              <p:tags r:id="rId3"/>
            </p:custDataLst>
          </p:nvPr>
        </p:nvSpPr>
        <p:spPr>
          <a:xfrm>
            <a:off x="190297" y="2066396"/>
            <a:ext cx="2013239" cy="648700"/>
          </a:xfrm>
          <a:prstGeom prst="flowChartAlternateProcess">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a:gradFill>
                  <a:gsLst>
                    <a:gs pos="0">
                      <a:srgbClr val="FE4444"/>
                    </a:gs>
                    <a:gs pos="100000">
                      <a:srgbClr val="832B2B"/>
                    </a:gs>
                  </a:gsLst>
                  <a:lin ang="5400000" scaled="0"/>
                </a:gradFill>
                <a:latin typeface="微软雅黑" panose="020B0503020204020204" charset="-122"/>
                <a:ea typeface="微软雅黑" panose="020B0503020204020204" charset="-122"/>
              </a:rPr>
              <a:t>随讲随练</a:t>
            </a:r>
          </a:p>
        </p:txBody>
      </p:sp>
      <p:sp>
        <p:nvSpPr>
          <p:cNvPr id="6" name="横卷形 5"/>
          <p:cNvSpPr/>
          <p:nvPr>
            <p:custDataLst>
              <p:tags r:id="rId4"/>
            </p:custDataLst>
          </p:nvPr>
        </p:nvSpPr>
        <p:spPr>
          <a:xfrm>
            <a:off x="190297" y="816857"/>
            <a:ext cx="3087597" cy="1010885"/>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latin typeface="微软雅黑" panose="020B0503020204020204" charset="-122"/>
                <a:ea typeface="微软雅黑" panose="020B0503020204020204" charset="-122"/>
              </a:rPr>
              <a:t>二、电能的计量</a:t>
            </a:r>
          </a:p>
        </p:txBody>
      </p:sp>
      <p:sp>
        <p:nvSpPr>
          <p:cNvPr id="20" name="TextBox 19"/>
          <p:cNvSpPr txBox="1"/>
          <p:nvPr>
            <p:custDataLst>
              <p:tags r:id="rId5"/>
            </p:custDataLst>
          </p:nvPr>
        </p:nvSpPr>
        <p:spPr>
          <a:xfrm>
            <a:off x="2291753" y="2066396"/>
            <a:ext cx="9558317" cy="2914297"/>
          </a:xfrm>
          <a:prstGeom prst="rect">
            <a:avLst/>
          </a:prstGeom>
          <a:noFill/>
        </p:spPr>
        <p:txBody>
          <a:bodyPr wrap="square">
            <a:spAutoFit/>
          </a:bodyPr>
          <a:lstStyle/>
          <a:p>
            <a:pPr marL="88900" eaLnBrk="1" hangingPunct="1">
              <a:lnSpc>
                <a:spcPct val="150000"/>
              </a:lnSpc>
              <a:defRPr/>
            </a:pPr>
            <a:r>
              <a:rPr lang="en-US" altLang="zh-CN" sz="2400">
                <a:latin typeface="微软雅黑" panose="020B0503020204020204" charset="-122"/>
                <a:ea typeface="微软雅黑" panose="020B0503020204020204" charset="-122"/>
                <a:cs typeface="微软雅黑" panose="020B0503020204020204" charset="-122"/>
                <a:sym typeface="+mn-ea"/>
              </a:rPr>
              <a:t>2.</a:t>
            </a:r>
            <a:r>
              <a:rPr lang="zh-CN" altLang="en-US" sz="2400">
                <a:latin typeface="微软雅黑" panose="020B0503020204020204" charset="-122"/>
                <a:ea typeface="微软雅黑" panose="020B0503020204020204" charset="-122"/>
                <a:cs typeface="微软雅黑" panose="020B0503020204020204" charset="-122"/>
                <a:sym typeface="+mn-ea"/>
              </a:rPr>
              <a:t>关于如图所示的电能表，下列说法中不正确的是</a:t>
            </a:r>
            <a:r>
              <a:rPr lang="en-US" altLang="zh-CN" sz="2400">
                <a:latin typeface="微软雅黑" panose="020B0503020204020204" charset="-122"/>
                <a:ea typeface="微软雅黑" panose="020B0503020204020204" charset="-122"/>
                <a:cs typeface="微软雅黑" panose="020B0503020204020204" charset="-122"/>
                <a:sym typeface="+mn-ea"/>
              </a:rPr>
              <a:t>(</a:t>
            </a:r>
            <a:r>
              <a:rPr lang="zh-CN" altLang="en-US" sz="2400">
                <a:latin typeface="微软雅黑" panose="020B0503020204020204" charset="-122"/>
                <a:ea typeface="微软雅黑" panose="020B0503020204020204" charset="-122"/>
                <a:cs typeface="微软雅黑" panose="020B0503020204020204" charset="-122"/>
                <a:sym typeface="+mn-ea"/>
              </a:rPr>
              <a:t>　　</a:t>
            </a:r>
            <a:r>
              <a:rPr lang="en-US" altLang="zh-CN" sz="2400">
                <a:latin typeface="微软雅黑" panose="020B0503020204020204" charset="-122"/>
                <a:ea typeface="微软雅黑" panose="020B0503020204020204" charset="-122"/>
                <a:cs typeface="微软雅黑" panose="020B0503020204020204" charset="-122"/>
                <a:sym typeface="+mn-ea"/>
              </a:rPr>
              <a:t>)</a:t>
            </a:r>
            <a:r>
              <a:rPr lang="zh-CN" altLang="en-US" sz="2400">
                <a:latin typeface="微软雅黑" panose="020B0503020204020204" charset="-122"/>
                <a:ea typeface="微软雅黑" panose="020B0503020204020204" charset="-122"/>
                <a:cs typeface="微软雅黑" panose="020B0503020204020204" charset="-122"/>
                <a:sym typeface="+mn-ea"/>
              </a:rPr>
              <a:t>。</a:t>
            </a:r>
            <a:endParaRPr lang="en-US" altLang="zh-CN" sz="2400">
              <a:latin typeface="微软雅黑" panose="020B0503020204020204" charset="-122"/>
              <a:ea typeface="微软雅黑" panose="020B0503020204020204" charset="-122"/>
              <a:cs typeface="微软雅黑" panose="020B0503020204020204" charset="-122"/>
            </a:endParaRPr>
          </a:p>
          <a:p>
            <a:pPr marL="630555" indent="-541655" eaLnBrk="1" hangingPunct="1">
              <a:lnSpc>
                <a:spcPct val="150000"/>
              </a:lnSpc>
              <a:defRPr/>
            </a:pPr>
            <a:r>
              <a:rPr lang="en-US" altLang="zh-CN" sz="2400">
                <a:latin typeface="微软雅黑" panose="020B0503020204020204" charset="-122"/>
                <a:ea typeface="微软雅黑" panose="020B0503020204020204" charset="-122"/>
                <a:cs typeface="微软雅黑" panose="020B0503020204020204" charset="-122"/>
                <a:sym typeface="+mn-ea"/>
              </a:rPr>
              <a:t>A</a:t>
            </a:r>
            <a:r>
              <a:rPr lang="zh-CN" altLang="en-US" sz="2400">
                <a:latin typeface="微软雅黑" panose="020B0503020204020204" charset="-122"/>
                <a:ea typeface="微软雅黑" panose="020B0503020204020204" charset="-122"/>
                <a:cs typeface="微软雅黑" panose="020B0503020204020204" charset="-122"/>
                <a:sym typeface="+mn-ea"/>
              </a:rPr>
              <a:t>．电能表正常工作时的电压为</a:t>
            </a:r>
            <a:r>
              <a:rPr lang="en-US" altLang="zh-CN" sz="2400">
                <a:latin typeface="微软雅黑" panose="020B0503020204020204" charset="-122"/>
                <a:ea typeface="微软雅黑" panose="020B0503020204020204" charset="-122"/>
                <a:cs typeface="微软雅黑" panose="020B0503020204020204" charset="-122"/>
                <a:sym typeface="+mn-ea"/>
              </a:rPr>
              <a:t>220 V</a:t>
            </a:r>
            <a:r>
              <a:rPr lang="zh-CN" altLang="en-US" sz="2400">
                <a:latin typeface="微软雅黑" panose="020B0503020204020204" charset="-122"/>
                <a:ea typeface="微软雅黑" panose="020B0503020204020204" charset="-122"/>
                <a:cs typeface="微软雅黑" panose="020B0503020204020204" charset="-122"/>
                <a:sym typeface="+mn-ea"/>
              </a:rPr>
              <a:t>，标定电流为</a:t>
            </a:r>
            <a:r>
              <a:rPr lang="en-US" altLang="zh-CN" sz="2400">
                <a:latin typeface="微软雅黑" panose="020B0503020204020204" charset="-122"/>
                <a:ea typeface="微软雅黑" panose="020B0503020204020204" charset="-122"/>
                <a:cs typeface="微软雅黑" panose="020B0503020204020204" charset="-122"/>
                <a:sym typeface="+mn-ea"/>
              </a:rPr>
              <a:t>20 A</a:t>
            </a:r>
            <a:r>
              <a:rPr lang="zh-CN" altLang="en-US" sz="2400">
                <a:latin typeface="微软雅黑" panose="020B0503020204020204" charset="-122"/>
                <a:ea typeface="微软雅黑" panose="020B0503020204020204" charset="-122"/>
                <a:cs typeface="微软雅黑" panose="020B0503020204020204" charset="-122"/>
                <a:sym typeface="+mn-ea"/>
              </a:rPr>
              <a:t>；</a:t>
            </a:r>
            <a:endParaRPr lang="en-US" altLang="zh-CN" sz="2400">
              <a:latin typeface="微软雅黑" panose="020B0503020204020204" charset="-122"/>
              <a:ea typeface="微软雅黑" panose="020B0503020204020204" charset="-122"/>
              <a:cs typeface="微软雅黑" panose="020B0503020204020204" charset="-122"/>
            </a:endParaRPr>
          </a:p>
          <a:p>
            <a:pPr marL="88900" eaLnBrk="1" hangingPunct="1">
              <a:lnSpc>
                <a:spcPct val="150000"/>
              </a:lnSpc>
              <a:defRPr/>
            </a:pPr>
            <a:r>
              <a:rPr lang="en-US" altLang="zh-CN" sz="2400">
                <a:latin typeface="微软雅黑" panose="020B0503020204020204" charset="-122"/>
                <a:ea typeface="微软雅黑" panose="020B0503020204020204" charset="-122"/>
                <a:cs typeface="微软雅黑" panose="020B0503020204020204" charset="-122"/>
                <a:sym typeface="+mn-ea"/>
              </a:rPr>
              <a:t>B</a:t>
            </a:r>
            <a:r>
              <a:rPr lang="zh-CN" altLang="en-US" sz="2400">
                <a:latin typeface="微软雅黑" panose="020B0503020204020204" charset="-122"/>
                <a:ea typeface="微软雅黑" panose="020B0503020204020204" charset="-122"/>
                <a:cs typeface="微软雅黑" panose="020B0503020204020204" charset="-122"/>
                <a:sym typeface="+mn-ea"/>
              </a:rPr>
              <a:t>．每消耗</a:t>
            </a:r>
            <a:r>
              <a:rPr lang="en-US" altLang="zh-CN" sz="2400">
                <a:latin typeface="微软雅黑" panose="020B0503020204020204" charset="-122"/>
                <a:ea typeface="微软雅黑" panose="020B0503020204020204" charset="-122"/>
                <a:cs typeface="微软雅黑" panose="020B0503020204020204" charset="-122"/>
                <a:sym typeface="+mn-ea"/>
              </a:rPr>
              <a:t>1  kW·h</a:t>
            </a:r>
            <a:r>
              <a:rPr lang="zh-CN" altLang="en-US" sz="2400">
                <a:latin typeface="微软雅黑" panose="020B0503020204020204" charset="-122"/>
                <a:ea typeface="微软雅黑" panose="020B0503020204020204" charset="-122"/>
                <a:cs typeface="微软雅黑" panose="020B0503020204020204" charset="-122"/>
                <a:sym typeface="+mn-ea"/>
              </a:rPr>
              <a:t>的电能，电能表的转盘转</a:t>
            </a:r>
            <a:r>
              <a:rPr lang="en-US" altLang="zh-CN" sz="2400">
                <a:latin typeface="微软雅黑" panose="020B0503020204020204" charset="-122"/>
                <a:ea typeface="微软雅黑" panose="020B0503020204020204" charset="-122"/>
                <a:cs typeface="微软雅黑" panose="020B0503020204020204" charset="-122"/>
                <a:sym typeface="+mn-ea"/>
              </a:rPr>
              <a:t>3 000</a:t>
            </a:r>
            <a:r>
              <a:rPr lang="zh-CN" altLang="en-US" sz="2400">
                <a:latin typeface="微软雅黑" panose="020B0503020204020204" charset="-122"/>
                <a:ea typeface="微软雅黑" panose="020B0503020204020204" charset="-122"/>
                <a:cs typeface="微软雅黑" panose="020B0503020204020204" charset="-122"/>
                <a:sym typeface="+mn-ea"/>
              </a:rPr>
              <a:t>圈；</a:t>
            </a:r>
            <a:endParaRPr lang="zh-CN" altLang="en-US" sz="2400">
              <a:latin typeface="微软雅黑" panose="020B0503020204020204" charset="-122"/>
              <a:ea typeface="微软雅黑" panose="020B0503020204020204" charset="-122"/>
              <a:cs typeface="微软雅黑" panose="020B0503020204020204" charset="-122"/>
            </a:endParaRPr>
          </a:p>
          <a:p>
            <a:pPr marL="88900" eaLnBrk="1" hangingPunct="1">
              <a:lnSpc>
                <a:spcPct val="150000"/>
              </a:lnSpc>
              <a:defRPr/>
            </a:pPr>
            <a:r>
              <a:rPr lang="en-US" altLang="zh-CN" sz="2400">
                <a:latin typeface="微软雅黑" panose="020B0503020204020204" charset="-122"/>
                <a:ea typeface="微软雅黑" panose="020B0503020204020204" charset="-122"/>
                <a:cs typeface="微软雅黑" panose="020B0503020204020204" charset="-122"/>
                <a:sym typeface="+mn-ea"/>
              </a:rPr>
              <a:t>C</a:t>
            </a:r>
            <a:r>
              <a:rPr lang="zh-CN" altLang="en-US" sz="2400">
                <a:latin typeface="微软雅黑" panose="020B0503020204020204" charset="-122"/>
                <a:ea typeface="微软雅黑" panose="020B0503020204020204" charset="-122"/>
                <a:cs typeface="微软雅黑" panose="020B0503020204020204" charset="-122"/>
                <a:sym typeface="+mn-ea"/>
              </a:rPr>
              <a:t>．电能表计数的单位是 </a:t>
            </a:r>
            <a:r>
              <a:rPr lang="en-US" altLang="zh-CN" sz="2400">
                <a:latin typeface="微软雅黑" panose="020B0503020204020204" charset="-122"/>
                <a:ea typeface="微软雅黑" panose="020B0503020204020204" charset="-122"/>
                <a:cs typeface="微软雅黑" panose="020B0503020204020204" charset="-122"/>
                <a:sym typeface="+mn-ea"/>
              </a:rPr>
              <a:t>kW·h</a:t>
            </a:r>
            <a:r>
              <a:rPr lang="zh-CN" altLang="en-US" sz="2400">
                <a:latin typeface="微软雅黑" panose="020B0503020204020204" charset="-122"/>
                <a:ea typeface="微软雅黑" panose="020B0503020204020204" charset="-122"/>
                <a:cs typeface="微软雅黑" panose="020B0503020204020204" charset="-122"/>
                <a:sym typeface="+mn-ea"/>
              </a:rPr>
              <a:t>；</a:t>
            </a:r>
            <a:endParaRPr lang="en-US" altLang="zh-CN" sz="2400">
              <a:latin typeface="微软雅黑" panose="020B0503020204020204" charset="-122"/>
              <a:ea typeface="微软雅黑" panose="020B0503020204020204" charset="-122"/>
              <a:cs typeface="微软雅黑" panose="020B0503020204020204" charset="-122"/>
            </a:endParaRPr>
          </a:p>
          <a:p>
            <a:pPr marL="88900" eaLnBrk="1" hangingPunct="1">
              <a:lnSpc>
                <a:spcPct val="150000"/>
              </a:lnSpc>
              <a:defRPr/>
            </a:pPr>
            <a:r>
              <a:rPr lang="en-US" altLang="zh-CN" sz="2400">
                <a:latin typeface="微软雅黑" panose="020B0503020204020204" charset="-122"/>
                <a:ea typeface="微软雅黑" panose="020B0503020204020204" charset="-122"/>
                <a:cs typeface="微软雅黑" panose="020B0503020204020204" charset="-122"/>
                <a:sym typeface="+mn-ea"/>
              </a:rPr>
              <a:t>D</a:t>
            </a:r>
            <a:r>
              <a:rPr lang="zh-CN" altLang="en-US" sz="2400">
                <a:latin typeface="微软雅黑" panose="020B0503020204020204" charset="-122"/>
                <a:ea typeface="微软雅黑" panose="020B0503020204020204" charset="-122"/>
                <a:cs typeface="微软雅黑" panose="020B0503020204020204" charset="-122"/>
                <a:sym typeface="+mn-ea"/>
              </a:rPr>
              <a:t>．电能表的示数为</a:t>
            </a:r>
            <a:r>
              <a:rPr lang="en-US" altLang="zh-CN" sz="2400">
                <a:latin typeface="微软雅黑" panose="020B0503020204020204" charset="-122"/>
                <a:ea typeface="微软雅黑" panose="020B0503020204020204" charset="-122"/>
                <a:cs typeface="微软雅黑" panose="020B0503020204020204" charset="-122"/>
                <a:sym typeface="+mn-ea"/>
              </a:rPr>
              <a:t>2 818.7 kW·h</a:t>
            </a:r>
            <a:endParaRPr lang="zh-CN" altLang="en-US" sz="2400">
              <a:latin typeface="微软雅黑" panose="020B0503020204020204" charset="-122"/>
              <a:ea typeface="微软雅黑" panose="020B0503020204020204" charset="-122"/>
              <a:cs typeface="微软雅黑" panose="020B0503020204020204" charset="-122"/>
            </a:endParaRPr>
          </a:p>
        </p:txBody>
      </p:sp>
      <p:sp>
        <p:nvSpPr>
          <p:cNvPr id="2" name="矩形 1"/>
          <p:cNvSpPr>
            <a:spLocks noChangeArrowheads="1"/>
          </p:cNvSpPr>
          <p:nvPr>
            <p:custDataLst>
              <p:tags r:id="rId6"/>
            </p:custDataLst>
          </p:nvPr>
        </p:nvSpPr>
        <p:spPr bwMode="auto">
          <a:xfrm>
            <a:off x="9339917" y="2246519"/>
            <a:ext cx="4010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2400">
                <a:solidFill>
                  <a:srgbClr val="FF0000"/>
                </a:solidFill>
                <a:latin typeface="微软雅黑" panose="020B0503020204020204" charset="-122"/>
                <a:ea typeface="微软雅黑" panose="020B0503020204020204" charset="-122"/>
                <a:cs typeface="Times New Roman" panose="02020603050405020304" pitchFamily="18" charset="0"/>
              </a:rPr>
              <a:t>A</a:t>
            </a:r>
          </a:p>
        </p:txBody>
      </p:sp>
      <p:pic>
        <p:nvPicPr>
          <p:cNvPr id="29709" name="Picture 15" descr="Q2"/>
          <p:cNvPicPr>
            <a:picLocks noChangeAspect="1" noChangeArrowheads="1"/>
          </p:cNvPicPr>
          <p:nvPr>
            <p:custDataLst>
              <p:tags r:id="rId7"/>
            </p:custDataLst>
          </p:nvPr>
        </p:nvPicPr>
        <p:blipFill>
          <a:blip r:embed="rId10">
            <a:extLst>
              <a:ext uri="{28A0092B-C50C-407E-A947-70E740481C1C}">
                <a14:useLocalDpi xmlns:a14="http://schemas.microsoft.com/office/drawing/2010/main" val="0"/>
              </a:ext>
            </a:extLst>
          </a:blip>
          <a:stretch>
            <a:fillRect/>
          </a:stretch>
        </p:blipFill>
        <p:spPr bwMode="auto">
          <a:xfrm>
            <a:off x="7601789" y="3974982"/>
            <a:ext cx="2823576" cy="2686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1799693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7" presetClass="entr" presetSubtype="8" fill="hold" grpId="0" nodeType="clickEffect">
                                  <p:stCondLst>
                                    <p:cond delay="0"/>
                                  </p:stCondLst>
                                  <p:childTnLst>
                                    <p:set>
                                      <p:cBhvr>
                                        <p:cTn id="6" dur="1000"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grpId="0" nodeType="clickEffect">
                                  <p:stCondLst>
                                    <p:cond delay="0"/>
                                  </p:stCondLst>
                                  <p:childTnLst>
                                    <p:set>
                                      <p:cBhvr>
                                        <p:cTn id="12" dur="1000" fill="hold">
                                          <p:stCondLst>
                                            <p:cond delay="0"/>
                                          </p:stCondLst>
                                        </p:cTn>
                                        <p:tgtEl>
                                          <p:spTgt spid="7"/>
                                        </p:tgtEl>
                                        <p:attrNameLst>
                                          <p:attrName>style.visibility</p:attrName>
                                        </p:attrNameLst>
                                      </p:cBhvr>
                                      <p:to>
                                        <p:strVal val="visible"/>
                                      </p:to>
                                    </p:set>
                                    <p:anim calcmode="lin" valueType="num">
                                      <p:cBhvr additive="base">
                                        <p:cTn id="13" dur="1000" fill="hold"/>
                                        <p:tgtEl>
                                          <p:spTgt spid="7"/>
                                        </p:tgtEl>
                                        <p:attrNameLst>
                                          <p:attrName>ppt_x</p:attrName>
                                        </p:attrNameLst>
                                      </p:cBhvr>
                                      <p:tavLst>
                                        <p:tav tm="0">
                                          <p:val>
                                            <p:strVal val="0-#ppt_w/2"/>
                                          </p:val>
                                        </p:tav>
                                        <p:tav tm="100000">
                                          <p:val>
                                            <p:strVal val="#ppt_x"/>
                                          </p:val>
                                        </p:tav>
                                      </p:tavLst>
                                    </p:anim>
                                    <p:anim calcmode="lin" valueType="num">
                                      <p:cBhvr additive="base">
                                        <p:cTn id="14" dur="10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2" presetClass="entr" presetSubtype="8" fill="hold" nodeType="clickEffect">
                                  <p:stCondLst>
                                    <p:cond delay="0"/>
                                  </p:stCondLst>
                                  <p:childTnLst>
                                    <p:set>
                                      <p:cBhvr>
                                        <p:cTn id="18" dur="1" fill="hold">
                                          <p:stCondLst>
                                            <p:cond delay="0"/>
                                          </p:stCondLst>
                                        </p:cTn>
                                        <p:tgtEl>
                                          <p:spTgt spid="20">
                                            <p:txEl>
                                              <p:pRg st="0" end="0"/>
                                            </p:txEl>
                                          </p:spTgt>
                                        </p:tgtEl>
                                        <p:attrNameLst>
                                          <p:attrName>style.visibility</p:attrName>
                                        </p:attrNameLst>
                                      </p:cBhvr>
                                      <p:to>
                                        <p:strVal val="visible"/>
                                      </p:to>
                                    </p:set>
                                    <p:animEffect transition="in" filter="wipe(left)">
                                      <p:cBhvr>
                                        <p:cTn id="19" dur="500"/>
                                        <p:tgtEl>
                                          <p:spTgt spid="20">
                                            <p:txEl>
                                              <p:pRg st="0" end="0"/>
                                            </p:txEl>
                                          </p:spTgt>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22" presetClass="entr" presetSubtype="8" fill="hold" nodeType="clickEffect">
                                  <p:stCondLst>
                                    <p:cond delay="0"/>
                                  </p:stCondLst>
                                  <p:childTnLst>
                                    <p:set>
                                      <p:cBhvr>
                                        <p:cTn id="23" dur="1" fill="hold">
                                          <p:stCondLst>
                                            <p:cond delay="0"/>
                                          </p:stCondLst>
                                        </p:cTn>
                                        <p:tgtEl>
                                          <p:spTgt spid="20">
                                            <p:txEl>
                                              <p:pRg st="1" end="1"/>
                                            </p:txEl>
                                          </p:spTgt>
                                        </p:tgtEl>
                                        <p:attrNameLst>
                                          <p:attrName>style.visibility</p:attrName>
                                        </p:attrNameLst>
                                      </p:cBhvr>
                                      <p:to>
                                        <p:strVal val="visible"/>
                                      </p:to>
                                    </p:set>
                                    <p:animEffect transition="in" filter="wipe(left)">
                                      <p:cBhvr>
                                        <p:cTn id="24" dur="500"/>
                                        <p:tgtEl>
                                          <p:spTgt spid="20">
                                            <p:txEl>
                                              <p:pRg st="1" end="1"/>
                                            </p:txEl>
                                          </p:spTgt>
                                        </p:tgtEl>
                                      </p:cBhvr>
                                    </p:animEffect>
                                  </p:childTnLst>
                                </p:cTn>
                              </p:par>
                            </p:childTnLst>
                          </p:cTn>
                        </p:par>
                      </p:childTnLst>
                    </p:cTn>
                  </p:par>
                  <p:par>
                    <p:cTn id="25" fill="hold" nodeType="clickPar">
                      <p:stCondLst>
                        <p:cond delay="indefinite"/>
                      </p:stCondLst>
                      <p:childTnLst>
                        <p:par>
                          <p:cTn id="26" fill="hold" nodeType="afterGroup">
                            <p:stCondLst>
                              <p:cond delay="0"/>
                            </p:stCondLst>
                            <p:childTnLst>
                              <p:par>
                                <p:cTn id="27" presetID="22" presetClass="entr" presetSubtype="8" fill="hold" nodeType="clickEffect">
                                  <p:stCondLst>
                                    <p:cond delay="0"/>
                                  </p:stCondLst>
                                  <p:childTnLst>
                                    <p:set>
                                      <p:cBhvr>
                                        <p:cTn id="28" dur="1" fill="hold">
                                          <p:stCondLst>
                                            <p:cond delay="0"/>
                                          </p:stCondLst>
                                        </p:cTn>
                                        <p:tgtEl>
                                          <p:spTgt spid="20">
                                            <p:txEl>
                                              <p:pRg st="2" end="2"/>
                                            </p:txEl>
                                          </p:spTgt>
                                        </p:tgtEl>
                                        <p:attrNameLst>
                                          <p:attrName>style.visibility</p:attrName>
                                        </p:attrNameLst>
                                      </p:cBhvr>
                                      <p:to>
                                        <p:strVal val="visible"/>
                                      </p:to>
                                    </p:set>
                                    <p:animEffect transition="in" filter="wipe(left)">
                                      <p:cBhvr>
                                        <p:cTn id="29" dur="500"/>
                                        <p:tgtEl>
                                          <p:spTgt spid="20">
                                            <p:txEl>
                                              <p:pRg st="2" end="2"/>
                                            </p:txEl>
                                          </p:spTgt>
                                        </p:tgtEl>
                                      </p:cBhvr>
                                    </p:animEffect>
                                  </p:childTnLst>
                                </p:cTn>
                              </p:par>
                            </p:childTnLst>
                          </p:cTn>
                        </p:par>
                      </p:childTnLst>
                    </p:cTn>
                  </p:par>
                  <p:par>
                    <p:cTn id="30" fill="hold" nodeType="clickPar">
                      <p:stCondLst>
                        <p:cond delay="indefinite"/>
                      </p:stCondLst>
                      <p:childTnLst>
                        <p:par>
                          <p:cTn id="31" fill="hold" nodeType="afterGroup">
                            <p:stCondLst>
                              <p:cond delay="0"/>
                            </p:stCondLst>
                            <p:childTnLst>
                              <p:par>
                                <p:cTn id="32" presetID="22" presetClass="entr" presetSubtype="8" fill="hold" nodeType="clickEffect">
                                  <p:stCondLst>
                                    <p:cond delay="0"/>
                                  </p:stCondLst>
                                  <p:childTnLst>
                                    <p:set>
                                      <p:cBhvr>
                                        <p:cTn id="33" dur="1" fill="hold">
                                          <p:stCondLst>
                                            <p:cond delay="0"/>
                                          </p:stCondLst>
                                        </p:cTn>
                                        <p:tgtEl>
                                          <p:spTgt spid="20">
                                            <p:txEl>
                                              <p:pRg st="3" end="3"/>
                                            </p:txEl>
                                          </p:spTgt>
                                        </p:tgtEl>
                                        <p:attrNameLst>
                                          <p:attrName>style.visibility</p:attrName>
                                        </p:attrNameLst>
                                      </p:cBhvr>
                                      <p:to>
                                        <p:strVal val="visible"/>
                                      </p:to>
                                    </p:set>
                                    <p:animEffect transition="in" filter="wipe(left)">
                                      <p:cBhvr>
                                        <p:cTn id="34" dur="500"/>
                                        <p:tgtEl>
                                          <p:spTgt spid="20">
                                            <p:txEl>
                                              <p:pRg st="3" end="3"/>
                                            </p:txEl>
                                          </p:spTgt>
                                        </p:tgtEl>
                                      </p:cBhvr>
                                    </p:animEffect>
                                  </p:childTnLst>
                                </p:cTn>
                              </p:par>
                            </p:childTnLst>
                          </p:cTn>
                        </p:par>
                      </p:childTnLst>
                    </p:cTn>
                  </p:par>
                  <p:par>
                    <p:cTn id="35" fill="hold" nodeType="clickPar">
                      <p:stCondLst>
                        <p:cond delay="indefinite"/>
                      </p:stCondLst>
                      <p:childTnLst>
                        <p:par>
                          <p:cTn id="36" fill="hold" nodeType="afterGroup">
                            <p:stCondLst>
                              <p:cond delay="0"/>
                            </p:stCondLst>
                            <p:childTnLst>
                              <p:par>
                                <p:cTn id="37" presetID="22" presetClass="entr" presetSubtype="8" fill="hold" nodeType="clickEffect">
                                  <p:stCondLst>
                                    <p:cond delay="0"/>
                                  </p:stCondLst>
                                  <p:childTnLst>
                                    <p:set>
                                      <p:cBhvr>
                                        <p:cTn id="38" dur="1" fill="hold">
                                          <p:stCondLst>
                                            <p:cond delay="0"/>
                                          </p:stCondLst>
                                        </p:cTn>
                                        <p:tgtEl>
                                          <p:spTgt spid="20">
                                            <p:txEl>
                                              <p:pRg st="4" end="4"/>
                                            </p:txEl>
                                          </p:spTgt>
                                        </p:tgtEl>
                                        <p:attrNameLst>
                                          <p:attrName>style.visibility</p:attrName>
                                        </p:attrNameLst>
                                      </p:cBhvr>
                                      <p:to>
                                        <p:strVal val="visible"/>
                                      </p:to>
                                    </p:set>
                                    <p:animEffect transition="in" filter="wipe(left)">
                                      <p:cBhvr>
                                        <p:cTn id="39" dur="500"/>
                                        <p:tgtEl>
                                          <p:spTgt spid="20">
                                            <p:txEl>
                                              <p:pRg st="4" end="4"/>
                                            </p:txEl>
                                          </p:spTgt>
                                        </p:tgtEl>
                                      </p:cBhvr>
                                    </p:animEffect>
                                  </p:childTnLst>
                                </p:cTn>
                              </p:par>
                            </p:childTnLst>
                          </p:cTn>
                        </p:par>
                      </p:childTnLst>
                    </p:cTn>
                  </p:par>
                  <p:par>
                    <p:cTn id="40" fill="hold" nodeType="clickPar">
                      <p:stCondLst>
                        <p:cond delay="indefinite"/>
                      </p:stCondLst>
                      <p:childTnLst>
                        <p:par>
                          <p:cTn id="41" fill="hold" nodeType="afterGroup">
                            <p:stCondLst>
                              <p:cond delay="0"/>
                            </p:stCondLst>
                            <p:childTnLst>
                              <p:par>
                                <p:cTn id="42" presetID="4" presetClass="entr" presetSubtype="16" fill="hold" nodeType="clickEffect">
                                  <p:stCondLst>
                                    <p:cond delay="0"/>
                                  </p:stCondLst>
                                  <p:childTnLst>
                                    <p:set>
                                      <p:cBhvr>
                                        <p:cTn id="43" dur="1000" fill="hold">
                                          <p:stCondLst>
                                            <p:cond delay="0"/>
                                          </p:stCondLst>
                                        </p:cTn>
                                        <p:tgtEl>
                                          <p:spTgt spid="29709"/>
                                        </p:tgtEl>
                                        <p:attrNameLst>
                                          <p:attrName>style.visibility</p:attrName>
                                        </p:attrNameLst>
                                      </p:cBhvr>
                                      <p:to>
                                        <p:strVal val="visible"/>
                                      </p:to>
                                    </p:set>
                                    <p:animEffect transition="in" filter="box(in)">
                                      <p:cBhvr>
                                        <p:cTn id="44" dur="1000"/>
                                        <p:tgtEl>
                                          <p:spTgt spid="29709"/>
                                        </p:tgtEl>
                                      </p:cBhvr>
                                    </p:animEffect>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
                                        </p:tgtEl>
                                        <p:attrNameLst>
                                          <p:attrName>style.visibility</p:attrName>
                                        </p:attrNameLst>
                                      </p:cBhvr>
                                      <p:to>
                                        <p:strVal val="visible"/>
                                      </p:to>
                                    </p:set>
                                    <p:anim calcmode="lin" valueType="num">
                                      <p:cBhvr additive="base">
                                        <p:cTn id="49" dur="500" fill="hold"/>
                                        <p:tgtEl>
                                          <p:spTgt spid="2"/>
                                        </p:tgtEl>
                                        <p:attrNameLst>
                                          <p:attrName>ppt_x</p:attrName>
                                        </p:attrNameLst>
                                      </p:cBhvr>
                                      <p:tavLst>
                                        <p:tav tm="0">
                                          <p:val>
                                            <p:strVal val="#ppt_x"/>
                                          </p:val>
                                        </p:tav>
                                        <p:tav tm="100000">
                                          <p:val>
                                            <p:strVal val="#ppt_x"/>
                                          </p:val>
                                        </p:tav>
                                      </p:tavLst>
                                    </p:anim>
                                    <p:anim calcmode="lin" valueType="num">
                                      <p:cBhvr additive="base">
                                        <p:cTn id="5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6" grpId="0" animBg="1"/>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3</a:t>
            </a:r>
          </a:p>
        </p:txBody>
      </p:sp>
      <p:sp>
        <p:nvSpPr>
          <p:cNvPr id="12" name="文本框 11"/>
          <p:cNvSpPr txBox="1"/>
          <p:nvPr>
            <p:custDataLst>
              <p:tags r:id="rId2"/>
            </p:custDataLst>
          </p:nvPr>
        </p:nvSpPr>
        <p:spPr>
          <a:xfrm>
            <a:off x="2203536" y="33632"/>
            <a:ext cx="2544432" cy="594372"/>
          </a:xfrm>
          <a:prstGeom prst="rect">
            <a:avLst/>
          </a:prstGeom>
          <a:noFill/>
          <a:ln w="9525">
            <a:noFill/>
          </a:ln>
        </p:spPr>
        <p:txBody>
          <a:bodyPr wrap="square">
            <a:spAutoFit/>
          </a:bodyPr>
          <a:lstStyle/>
          <a:p>
            <a:pPr marL="0" indent="0" algn="l"/>
            <a:r>
              <a:rPr lang="zh-CN" sz="3200" b="1">
                <a:solidFill>
                  <a:schemeClr val="bg2"/>
                </a:solidFill>
                <a:uFill>
                  <a:solidFill>
                    <a:srgbClr val="FF0000"/>
                  </a:solidFill>
                </a:uFill>
                <a:latin typeface="微软雅黑" panose="020B0503020204020204" charset="-122"/>
                <a:ea typeface="微软雅黑" panose="020B0503020204020204" charset="-122"/>
              </a:rPr>
              <a:t>★课堂活动</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7" name="流程图: 可选过程 6"/>
          <p:cNvSpPr/>
          <p:nvPr>
            <p:custDataLst>
              <p:tags r:id="rId3"/>
            </p:custDataLst>
          </p:nvPr>
        </p:nvSpPr>
        <p:spPr>
          <a:xfrm>
            <a:off x="190297" y="2066396"/>
            <a:ext cx="2013239" cy="648700"/>
          </a:xfrm>
          <a:prstGeom prst="flowChartAlternateProcess">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gradFill>
                  <a:gsLst>
                    <a:gs pos="0">
                      <a:srgbClr val="FE4444"/>
                    </a:gs>
                    <a:gs pos="100000">
                      <a:srgbClr val="832B2B"/>
                    </a:gs>
                  </a:gsLst>
                  <a:lin ang="5400000" scaled="0"/>
                </a:gradFill>
                <a:latin typeface="微软雅黑" panose="020B0503020204020204" charset="-122"/>
                <a:ea typeface="微软雅黑" panose="020B0503020204020204" charset="-122"/>
              </a:rPr>
              <a:t>1</a:t>
            </a:r>
            <a:r>
              <a:rPr lang="zh-CN" altLang="en-US" sz="2400">
                <a:gradFill>
                  <a:gsLst>
                    <a:gs pos="0">
                      <a:srgbClr val="FE4444"/>
                    </a:gs>
                    <a:gs pos="100000">
                      <a:srgbClr val="832B2B"/>
                    </a:gs>
                  </a:gsLst>
                  <a:lin ang="5400000" scaled="0"/>
                </a:gradFill>
                <a:latin typeface="微软雅黑" panose="020B0503020204020204" charset="-122"/>
                <a:ea typeface="微软雅黑" panose="020B0503020204020204" charset="-122"/>
              </a:rPr>
              <a:t>度电的作用</a:t>
            </a:r>
          </a:p>
        </p:txBody>
      </p:sp>
      <p:sp>
        <p:nvSpPr>
          <p:cNvPr id="6" name="横卷形 5"/>
          <p:cNvSpPr/>
          <p:nvPr>
            <p:custDataLst>
              <p:tags r:id="rId4"/>
            </p:custDataLst>
          </p:nvPr>
        </p:nvSpPr>
        <p:spPr>
          <a:xfrm>
            <a:off x="190297" y="816857"/>
            <a:ext cx="3087597" cy="1010885"/>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latin typeface="微软雅黑" panose="020B0503020204020204" charset="-122"/>
                <a:ea typeface="微软雅黑" panose="020B0503020204020204" charset="-122"/>
              </a:rPr>
              <a:t>二、电能的计量</a:t>
            </a:r>
          </a:p>
        </p:txBody>
      </p:sp>
      <p:grpSp>
        <p:nvGrpSpPr>
          <p:cNvPr id="31745" name="组合 67585"/>
          <p:cNvGrpSpPr/>
          <p:nvPr>
            <p:custDataLst>
              <p:tags r:id="rId5"/>
            </p:custDataLst>
          </p:nvPr>
        </p:nvGrpSpPr>
        <p:grpSpPr>
          <a:xfrm>
            <a:off x="2686210" y="1807692"/>
            <a:ext cx="2928491" cy="3072106"/>
            <a:chOff x="0" y="0"/>
            <a:chExt cx="1859" cy="1900"/>
          </a:xfrm>
        </p:grpSpPr>
        <p:sp>
          <p:nvSpPr>
            <p:cNvPr id="31746" name="Rectangle 8"/>
            <p:cNvSpPr/>
            <p:nvPr>
              <p:custDataLst>
                <p:tags r:id="rId15"/>
              </p:custDataLst>
            </p:nvPr>
          </p:nvSpPr>
          <p:spPr>
            <a:xfrm>
              <a:off x="0" y="1610"/>
              <a:ext cx="1859" cy="290"/>
            </a:xfrm>
            <a:prstGeom prst="rect">
              <a:avLst/>
            </a:prstGeom>
            <a:noFill/>
            <a:ln w="9525">
              <a:noFill/>
            </a:ln>
          </p:spPr>
          <p:txBody>
            <a:bodyPr wrap="square" anchor="t">
              <a:spAutoFit/>
            </a:bodyPr>
            <a:lstStyle/>
            <a:p>
              <a:pPr algn="ctr"/>
              <a:r>
                <a:rPr lang="zh-CN" altLang="en-US" sz="2400">
                  <a:solidFill>
                    <a:schemeClr val="tx2"/>
                  </a:solidFill>
                  <a:latin typeface="微软雅黑" panose="020B0503020204020204" charset="-122"/>
                  <a:ea typeface="微软雅黑" panose="020B0503020204020204" charset="-122"/>
                  <a:cs typeface="微软雅黑" panose="020B0503020204020204" charset="-122"/>
                </a:rPr>
                <a:t>灌溉农田约 </a:t>
              </a:r>
              <a:r>
                <a:rPr lang="en-US" altLang="zh-CN" sz="2400">
                  <a:solidFill>
                    <a:schemeClr val="tx2"/>
                  </a:solidFill>
                  <a:latin typeface="微软雅黑" panose="020B0503020204020204" charset="-122"/>
                  <a:ea typeface="微软雅黑" panose="020B0503020204020204" charset="-122"/>
                  <a:cs typeface="微软雅黑" panose="020B0503020204020204" charset="-122"/>
                </a:rPr>
                <a:t>330 m</a:t>
              </a:r>
              <a:r>
                <a:rPr lang="en-US" altLang="zh-CN" sz="2400" baseline="30000">
                  <a:solidFill>
                    <a:schemeClr val="tx2"/>
                  </a:solidFill>
                  <a:latin typeface="微软雅黑" panose="020B0503020204020204" charset="-122"/>
                  <a:ea typeface="微软雅黑" panose="020B0503020204020204" charset="-122"/>
                  <a:cs typeface="微软雅黑" panose="020B0503020204020204" charset="-122"/>
                </a:rPr>
                <a:t>2</a:t>
              </a:r>
            </a:p>
          </p:txBody>
        </p:sp>
        <p:pic>
          <p:nvPicPr>
            <p:cNvPr id="31747" name="Picture 8"/>
            <p:cNvPicPr/>
            <p:nvPr>
              <p:custDataLst>
                <p:tags r:id="rId16"/>
              </p:custDataLst>
            </p:nvPr>
          </p:nvPicPr>
          <p:blipFill>
            <a:blip r:embed="rId19"/>
            <a:stretch>
              <a:fillRect/>
            </a:stretch>
          </p:blipFill>
          <p:spPr>
            <a:xfrm>
              <a:off x="22" y="0"/>
              <a:ext cx="1837" cy="1549"/>
            </a:xfrm>
            <a:prstGeom prst="rect">
              <a:avLst/>
            </a:prstGeom>
            <a:noFill/>
            <a:ln w="19050" cap="flat" cmpd="sng">
              <a:solidFill>
                <a:srgbClr val="33CCFF"/>
              </a:solidFill>
              <a:prstDash val="solid"/>
              <a:round/>
              <a:headEnd type="none" w="med" len="med"/>
              <a:tailEnd type="none" w="med" len="med"/>
            </a:ln>
          </p:spPr>
        </p:pic>
      </p:grpSp>
      <p:grpSp>
        <p:nvGrpSpPr>
          <p:cNvPr id="20484" name="组合 67588"/>
          <p:cNvGrpSpPr/>
          <p:nvPr>
            <p:custDataLst>
              <p:tags r:id="rId6"/>
            </p:custDataLst>
          </p:nvPr>
        </p:nvGrpSpPr>
        <p:grpSpPr>
          <a:xfrm>
            <a:off x="5436376" y="1657968"/>
            <a:ext cx="3180539" cy="3325802"/>
            <a:chOff x="0" y="0"/>
            <a:chExt cx="2018" cy="2165"/>
          </a:xfrm>
        </p:grpSpPr>
        <p:sp>
          <p:nvSpPr>
            <p:cNvPr id="31749" name="Rectangle 7"/>
            <p:cNvSpPr/>
            <p:nvPr>
              <p:custDataLst>
                <p:tags r:id="rId11"/>
              </p:custDataLst>
            </p:nvPr>
          </p:nvSpPr>
          <p:spPr>
            <a:xfrm>
              <a:off x="113" y="1860"/>
              <a:ext cx="1905" cy="305"/>
            </a:xfrm>
            <a:prstGeom prst="rect">
              <a:avLst/>
            </a:prstGeom>
            <a:noFill/>
            <a:ln w="9525">
              <a:noFill/>
            </a:ln>
          </p:spPr>
          <p:txBody>
            <a:bodyPr wrap="square" anchor="t">
              <a:spAutoFit/>
            </a:bodyPr>
            <a:lstStyle/>
            <a:p>
              <a:pPr algn="ctr"/>
              <a:r>
                <a:rPr lang="zh-CN" altLang="en-US" sz="2400">
                  <a:solidFill>
                    <a:schemeClr val="tx2"/>
                  </a:solidFill>
                  <a:latin typeface="微软雅黑" panose="020B0503020204020204" charset="-122"/>
                  <a:ea typeface="微软雅黑" panose="020B0503020204020204" charset="-122"/>
                  <a:cs typeface="微软雅黑" panose="020B0503020204020204" charset="-122"/>
                </a:rPr>
                <a:t>洗衣机工作约 </a:t>
              </a:r>
              <a:r>
                <a:rPr lang="en-US" altLang="zh-CN" sz="2400">
                  <a:solidFill>
                    <a:schemeClr val="tx2"/>
                  </a:solidFill>
                  <a:latin typeface="微软雅黑" panose="020B0503020204020204" charset="-122"/>
                  <a:ea typeface="微软雅黑" panose="020B0503020204020204" charset="-122"/>
                  <a:cs typeface="微软雅黑" panose="020B0503020204020204" charset="-122"/>
                </a:rPr>
                <a:t>2.7 h</a:t>
              </a:r>
              <a:endParaRPr lang="zh-CN" altLang="en-US" sz="2400">
                <a:solidFill>
                  <a:schemeClr val="tx2"/>
                </a:solidFill>
                <a:latin typeface="微软雅黑" panose="020B0503020204020204" charset="-122"/>
                <a:ea typeface="微软雅黑" panose="020B0503020204020204" charset="-122"/>
                <a:cs typeface="微软雅黑" panose="020B0503020204020204" charset="-122"/>
              </a:endParaRPr>
            </a:p>
          </p:txBody>
        </p:sp>
        <p:grpSp>
          <p:nvGrpSpPr>
            <p:cNvPr id="31750" name="组合 67590"/>
            <p:cNvGrpSpPr/>
            <p:nvPr>
              <p:custDataLst>
                <p:tags r:id="rId12"/>
              </p:custDataLst>
            </p:nvPr>
          </p:nvGrpSpPr>
          <p:grpSpPr>
            <a:xfrm>
              <a:off x="0" y="0"/>
              <a:ext cx="2018" cy="1792"/>
              <a:chOff x="0" y="0"/>
              <a:chExt cx="2018" cy="1792"/>
            </a:xfrm>
          </p:grpSpPr>
          <p:sp>
            <p:nvSpPr>
              <p:cNvPr id="31751" name="矩形 67591"/>
              <p:cNvSpPr/>
              <p:nvPr>
                <p:custDataLst>
                  <p:tags r:id="rId13"/>
                </p:custDataLst>
              </p:nvPr>
            </p:nvSpPr>
            <p:spPr>
              <a:xfrm>
                <a:off x="0" y="0"/>
                <a:ext cx="2018" cy="1792"/>
              </a:xfrm>
              <a:prstGeom prst="rect">
                <a:avLst/>
              </a:prstGeom>
              <a:solidFill>
                <a:schemeClr val="bg1"/>
              </a:solidFill>
              <a:ln w="19050" cap="flat" cmpd="sng">
                <a:solidFill>
                  <a:srgbClr val="33CCFF"/>
                </a:solidFill>
                <a:prstDash val="solid"/>
                <a:round/>
                <a:headEnd type="none" w="med" len="med"/>
                <a:tailEnd type="none" w="med" len="med"/>
              </a:ln>
            </p:spPr>
            <p:txBody>
              <a:bodyPr anchor="t"/>
              <a:lstStyle/>
              <a:p>
                <a:endParaRPr lang="zh-CN" altLang="en-US" sz="2400">
                  <a:latin typeface="微软雅黑" panose="020B0503020204020204" charset="-122"/>
                  <a:ea typeface="微软雅黑" panose="020B0503020204020204" charset="-122"/>
                </a:endParaRPr>
              </a:p>
            </p:txBody>
          </p:sp>
          <p:pic>
            <p:nvPicPr>
              <p:cNvPr id="31752" name="Picture 3" descr="http://t3.baidu.com/it/u=1472489504,566861523&amp;fm=21&amp;gp=0.jpg"/>
              <p:cNvPicPr/>
              <p:nvPr>
                <p:custDataLst>
                  <p:tags r:id="rId14"/>
                </p:custDataLst>
              </p:nvPr>
            </p:nvPicPr>
            <p:blipFill>
              <a:blip r:embed="rId20"/>
              <a:stretch>
                <a:fillRect/>
              </a:stretch>
            </p:blipFill>
            <p:spPr>
              <a:xfrm>
                <a:off x="344" y="113"/>
                <a:ext cx="1288" cy="1633"/>
              </a:xfrm>
              <a:prstGeom prst="rect">
                <a:avLst/>
              </a:prstGeom>
              <a:noFill/>
              <a:ln w="9525">
                <a:noFill/>
              </a:ln>
            </p:spPr>
          </p:pic>
        </p:grpSp>
      </p:grpSp>
      <p:grpSp>
        <p:nvGrpSpPr>
          <p:cNvPr id="20489" name="组合 67593"/>
          <p:cNvGrpSpPr/>
          <p:nvPr>
            <p:custDataLst>
              <p:tags r:id="rId7"/>
            </p:custDataLst>
          </p:nvPr>
        </p:nvGrpSpPr>
        <p:grpSpPr>
          <a:xfrm>
            <a:off x="8602422" y="1717470"/>
            <a:ext cx="2906437" cy="3219244"/>
            <a:chOff x="0" y="0"/>
            <a:chExt cx="1845" cy="1991"/>
          </a:xfrm>
        </p:grpSpPr>
        <p:sp>
          <p:nvSpPr>
            <p:cNvPr id="31754" name="Rectangle 8"/>
            <p:cNvSpPr/>
            <p:nvPr>
              <p:custDataLst>
                <p:tags r:id="rId9"/>
              </p:custDataLst>
            </p:nvPr>
          </p:nvSpPr>
          <p:spPr>
            <a:xfrm>
              <a:off x="91" y="1701"/>
              <a:ext cx="1634" cy="290"/>
            </a:xfrm>
            <a:prstGeom prst="rect">
              <a:avLst/>
            </a:prstGeom>
            <a:noFill/>
            <a:ln w="9525">
              <a:noFill/>
            </a:ln>
          </p:spPr>
          <p:txBody>
            <a:bodyPr anchor="t">
              <a:spAutoFit/>
            </a:bodyPr>
            <a:lstStyle/>
            <a:p>
              <a:pPr algn="ctr"/>
              <a:r>
                <a:rPr lang="zh-CN" altLang="en-US" sz="2400">
                  <a:solidFill>
                    <a:schemeClr val="tx2"/>
                  </a:solidFill>
                  <a:latin typeface="微软雅黑" panose="020B0503020204020204" charset="-122"/>
                  <a:ea typeface="微软雅黑" panose="020B0503020204020204" charset="-122"/>
                  <a:cs typeface="微软雅黑" panose="020B0503020204020204" charset="-122"/>
                </a:rPr>
                <a:t>电脑工作约 </a:t>
              </a:r>
              <a:r>
                <a:rPr lang="en-US" altLang="zh-CN" sz="2400">
                  <a:solidFill>
                    <a:schemeClr val="tx2"/>
                  </a:solidFill>
                  <a:latin typeface="微软雅黑" panose="020B0503020204020204" charset="-122"/>
                  <a:ea typeface="微软雅黑" panose="020B0503020204020204" charset="-122"/>
                  <a:cs typeface="微软雅黑" panose="020B0503020204020204" charset="-122"/>
                </a:rPr>
                <a:t>5 h</a:t>
              </a:r>
              <a:endParaRPr lang="zh-CN" altLang="en-US" sz="2400" baseline="30000">
                <a:solidFill>
                  <a:schemeClr val="tx2"/>
                </a:solidFill>
                <a:latin typeface="微软雅黑" panose="020B0503020204020204" charset="-122"/>
                <a:ea typeface="微软雅黑" panose="020B0503020204020204" charset="-122"/>
                <a:cs typeface="微软雅黑" panose="020B0503020204020204" charset="-122"/>
              </a:endParaRPr>
            </a:p>
          </p:txBody>
        </p:sp>
        <p:pic>
          <p:nvPicPr>
            <p:cNvPr id="31755" name="Picture 7"/>
            <p:cNvPicPr/>
            <p:nvPr>
              <p:custDataLst>
                <p:tags r:id="rId10"/>
              </p:custDataLst>
            </p:nvPr>
          </p:nvPicPr>
          <p:blipFill>
            <a:blip r:embed="rId21"/>
            <a:stretch>
              <a:fillRect/>
            </a:stretch>
          </p:blipFill>
          <p:spPr>
            <a:xfrm>
              <a:off x="0" y="0"/>
              <a:ext cx="1845" cy="1659"/>
            </a:xfrm>
            <a:prstGeom prst="rect">
              <a:avLst/>
            </a:prstGeom>
            <a:noFill/>
            <a:ln w="19050" cap="flat" cmpd="sng">
              <a:solidFill>
                <a:srgbClr val="33CCFF"/>
              </a:solidFill>
              <a:prstDash val="solid"/>
              <a:round/>
              <a:headEnd type="none" w="med" len="med"/>
              <a:tailEnd type="none" w="med" len="med"/>
            </a:ln>
          </p:spPr>
        </p:pic>
      </p:grpSp>
      <p:sp>
        <p:nvSpPr>
          <p:cNvPr id="20493" name="文本框 67597"/>
          <p:cNvSpPr/>
          <p:nvPr>
            <p:custDataLst>
              <p:tags r:id="rId8"/>
            </p:custDataLst>
          </p:nvPr>
        </p:nvSpPr>
        <p:spPr>
          <a:xfrm>
            <a:off x="2720866" y="4983281"/>
            <a:ext cx="8467262" cy="1409288"/>
          </a:xfrm>
          <a:prstGeom prst="rect">
            <a:avLst/>
          </a:prstGeom>
          <a:solidFill>
            <a:schemeClr val="bg1"/>
          </a:solidFill>
          <a:ln w="0" cap="flat" cmpd="sng">
            <a:solidFill>
              <a:schemeClr val="bg1"/>
            </a:solidFill>
            <a:prstDash val="solid"/>
            <a:round/>
            <a:headEnd type="none" w="med" len="med"/>
            <a:tailEnd type="none" w="med" len="med"/>
          </a:ln>
          <a:effectLst>
            <a:outerShdw dist="107763" dir="2699999" algn="ctr" rotWithShape="0">
              <a:srgbClr val="808080">
                <a:alpha val="50000"/>
              </a:srgbClr>
            </a:outerShdw>
          </a:effectLst>
        </p:spPr>
        <p:txBody>
          <a:bodyPr anchor="t">
            <a:spAutoFit/>
          </a:bodyPr>
          <a:lstStyle/>
          <a:p>
            <a:pPr fontAlgn="auto">
              <a:lnSpc>
                <a:spcPct val="150000"/>
              </a:lnSpc>
            </a:pPr>
            <a:r>
              <a:rPr lang="zh-CN" altLang="en-US" sz="2800">
                <a:solidFill>
                  <a:srgbClr val="0000FF"/>
                </a:solidFill>
                <a:latin typeface="微软雅黑" panose="020B0503020204020204" charset="-122"/>
                <a:ea typeface="微软雅黑" panose="020B0503020204020204" charset="-122"/>
              </a:rPr>
              <a:t>电能是人们生活的重要资源，为节约每一度电，我们要从点滴做起。</a:t>
            </a:r>
          </a:p>
        </p:txBody>
      </p:sp>
    </p:spTree>
    <p:extLst>
      <p:ext uri="{BB962C8B-B14F-4D97-AF65-F5344CB8AC3E}">
        <p14:creationId xmlns:p14="http://schemas.microsoft.com/office/powerpoint/2010/main" val="53239572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7" presetClass="entr" presetSubtype="8" fill="hold" grpId="0" nodeType="clickEffect">
                                  <p:stCondLst>
                                    <p:cond delay="0"/>
                                  </p:stCondLst>
                                  <p:childTnLst>
                                    <p:set>
                                      <p:cBhvr>
                                        <p:cTn id="6" dur="1000"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grpId="0" nodeType="clickEffect">
                                  <p:stCondLst>
                                    <p:cond delay="0"/>
                                  </p:stCondLst>
                                  <p:childTnLst>
                                    <p:set>
                                      <p:cBhvr>
                                        <p:cTn id="12" dur="1000" fill="hold">
                                          <p:stCondLst>
                                            <p:cond delay="0"/>
                                          </p:stCondLst>
                                        </p:cTn>
                                        <p:tgtEl>
                                          <p:spTgt spid="7"/>
                                        </p:tgtEl>
                                        <p:attrNameLst>
                                          <p:attrName>style.visibility</p:attrName>
                                        </p:attrNameLst>
                                      </p:cBhvr>
                                      <p:to>
                                        <p:strVal val="visible"/>
                                      </p:to>
                                    </p:set>
                                    <p:anim calcmode="lin" valueType="num">
                                      <p:cBhvr additive="base">
                                        <p:cTn id="13" dur="1000" fill="hold"/>
                                        <p:tgtEl>
                                          <p:spTgt spid="7"/>
                                        </p:tgtEl>
                                        <p:attrNameLst>
                                          <p:attrName>ppt_x</p:attrName>
                                        </p:attrNameLst>
                                      </p:cBhvr>
                                      <p:tavLst>
                                        <p:tav tm="0">
                                          <p:val>
                                            <p:strVal val="0-#ppt_w/2"/>
                                          </p:val>
                                        </p:tav>
                                        <p:tav tm="100000">
                                          <p:val>
                                            <p:strVal val="#ppt_x"/>
                                          </p:val>
                                        </p:tav>
                                      </p:tavLst>
                                    </p:anim>
                                    <p:anim calcmode="lin" valueType="num">
                                      <p:cBhvr additive="base">
                                        <p:cTn id="14" dur="10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5" presetClass="entr" presetSubtype="10" fill="hold" nodeType="clickEffect">
                                  <p:stCondLst>
                                    <p:cond delay="0"/>
                                  </p:stCondLst>
                                  <p:childTnLst>
                                    <p:set>
                                      <p:cBhvr>
                                        <p:cTn id="18" dur="1000" fill="hold">
                                          <p:stCondLst>
                                            <p:cond delay="0"/>
                                          </p:stCondLst>
                                        </p:cTn>
                                        <p:tgtEl>
                                          <p:spTgt spid="31745"/>
                                        </p:tgtEl>
                                        <p:attrNameLst>
                                          <p:attrName>style.visibility</p:attrName>
                                        </p:attrNameLst>
                                      </p:cBhvr>
                                      <p:to>
                                        <p:strVal val="visible"/>
                                      </p:to>
                                    </p:set>
                                    <p:animEffect transition="in" filter="checkerboard(across)">
                                      <p:cBhvr>
                                        <p:cTn id="19" dur="1000"/>
                                        <p:tgtEl>
                                          <p:spTgt spid="31745"/>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1" presetClass="entr" presetSubtype="0" fill="hold" nodeType="clickEffect">
                                  <p:stCondLst>
                                    <p:cond delay="0"/>
                                  </p:stCondLst>
                                  <p:childTnLst>
                                    <p:set>
                                      <p:cBhvr>
                                        <p:cTn id="23" dur="1" fill="hold">
                                          <p:stCondLst>
                                            <p:cond delay="0"/>
                                          </p:stCondLst>
                                        </p:cTn>
                                        <p:tgtEl>
                                          <p:spTgt spid="20484"/>
                                        </p:tgtEl>
                                        <p:attrNameLst>
                                          <p:attrName>style.visibility</p:attrName>
                                        </p:attrNameLst>
                                      </p:cBhvr>
                                      <p:to>
                                        <p:strVal val="visible"/>
                                      </p:to>
                                    </p:set>
                                  </p:childTnLst>
                                </p:cTn>
                              </p:par>
                            </p:childTnLst>
                          </p:cTn>
                        </p:par>
                      </p:childTnLst>
                    </p:cTn>
                  </p:par>
                  <p:par>
                    <p:cTn id="24" fill="hold" nodeType="clickPar">
                      <p:stCondLst>
                        <p:cond delay="indefinite"/>
                      </p:stCondLst>
                      <p:childTnLst>
                        <p:par>
                          <p:cTn id="25" fill="hold" nodeType="afterGroup">
                            <p:stCondLst>
                              <p:cond delay="0"/>
                            </p:stCondLst>
                            <p:childTnLst>
                              <p:par>
                                <p:cTn id="26" presetID="1" presetClass="entr" presetSubtype="0" fill="hold" nodeType="clickEffect">
                                  <p:stCondLst>
                                    <p:cond delay="0"/>
                                  </p:stCondLst>
                                  <p:childTnLst>
                                    <p:set>
                                      <p:cBhvr>
                                        <p:cTn id="27" dur="1" fill="hold">
                                          <p:stCondLst>
                                            <p:cond delay="0"/>
                                          </p:stCondLst>
                                        </p:cTn>
                                        <p:tgtEl>
                                          <p:spTgt spid="20489"/>
                                        </p:tgtEl>
                                        <p:attrNameLst>
                                          <p:attrName>style.visibility</p:attrName>
                                        </p:attrNameLst>
                                      </p:cBhvr>
                                      <p:to>
                                        <p:strVal val="visible"/>
                                      </p:to>
                                    </p:set>
                                  </p:childTnLst>
                                </p:cTn>
                              </p:par>
                            </p:childTnLst>
                          </p:cTn>
                        </p:par>
                      </p:childTnLst>
                    </p:cTn>
                  </p:par>
                  <p:par>
                    <p:cTn id="28" fill="hold" nodeType="clickPar">
                      <p:stCondLst>
                        <p:cond delay="indefinite"/>
                      </p:stCondLst>
                      <p:childTnLst>
                        <p:par>
                          <p:cTn id="29" fill="hold" nodeType="afterGroup">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2049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6" grpId="0" animBg="1"/>
      <p:bldP spid="2049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3</a:t>
            </a:r>
          </a:p>
        </p:txBody>
      </p:sp>
      <p:sp>
        <p:nvSpPr>
          <p:cNvPr id="12" name="文本框 11"/>
          <p:cNvSpPr txBox="1"/>
          <p:nvPr>
            <p:custDataLst>
              <p:tags r:id="rId2"/>
            </p:custDataLst>
          </p:nvPr>
        </p:nvSpPr>
        <p:spPr>
          <a:xfrm>
            <a:off x="2203536" y="33632"/>
            <a:ext cx="2544432" cy="594372"/>
          </a:xfrm>
          <a:prstGeom prst="rect">
            <a:avLst/>
          </a:prstGeom>
          <a:noFill/>
          <a:ln w="9525">
            <a:noFill/>
          </a:ln>
        </p:spPr>
        <p:txBody>
          <a:bodyPr wrap="square">
            <a:spAutoFit/>
          </a:bodyPr>
          <a:lstStyle/>
          <a:p>
            <a:pPr marL="0" indent="0" algn="l"/>
            <a:r>
              <a:rPr lang="zh-CN" sz="3200" b="1">
                <a:solidFill>
                  <a:schemeClr val="bg2"/>
                </a:solidFill>
                <a:uFill>
                  <a:solidFill>
                    <a:srgbClr val="FF0000"/>
                  </a:solidFill>
                </a:uFill>
                <a:latin typeface="微软雅黑" panose="020B0503020204020204" charset="-122"/>
                <a:ea typeface="微软雅黑" panose="020B0503020204020204" charset="-122"/>
              </a:rPr>
              <a:t>★课堂活动</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6" name="横卷形 5"/>
          <p:cNvSpPr/>
          <p:nvPr>
            <p:custDataLst>
              <p:tags r:id="rId3"/>
            </p:custDataLst>
          </p:nvPr>
        </p:nvSpPr>
        <p:spPr>
          <a:xfrm>
            <a:off x="190297" y="816857"/>
            <a:ext cx="2278520" cy="1010885"/>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latin typeface="微软雅黑" panose="020B0503020204020204" charset="-122"/>
                <a:ea typeface="微软雅黑" panose="020B0503020204020204" charset="-122"/>
              </a:rPr>
              <a:t>三、电功</a:t>
            </a:r>
          </a:p>
        </p:txBody>
      </p:sp>
      <p:sp>
        <p:nvSpPr>
          <p:cNvPr id="2" name="文本框 1"/>
          <p:cNvSpPr txBox="1"/>
          <p:nvPr>
            <p:custDataLst>
              <p:tags r:id="rId4"/>
            </p:custDataLst>
          </p:nvPr>
        </p:nvSpPr>
        <p:spPr>
          <a:xfrm>
            <a:off x="2586650" y="952677"/>
            <a:ext cx="9433553" cy="1221081"/>
          </a:xfrm>
          <a:prstGeom prst="rect">
            <a:avLst/>
          </a:prstGeom>
          <a:noFill/>
        </p:spPr>
        <p:txBody>
          <a:bodyPr wrap="square" rtlCol="0">
            <a:spAutoFit/>
          </a:bodyPr>
          <a:lstStyle/>
          <a:p>
            <a:pPr fontAlgn="auto">
              <a:lnSpc>
                <a:spcPct val="150000"/>
              </a:lnSpc>
            </a:pPr>
            <a:r>
              <a:rPr lang="zh-CN" altLang="en-US" sz="2400">
                <a:solidFill>
                  <a:srgbClr val="932387"/>
                </a:solidFill>
                <a:latin typeface="微软雅黑" panose="020B0503020204020204" charset="-122"/>
                <a:ea typeface="微软雅黑" panose="020B0503020204020204" charset="-122"/>
              </a:rPr>
              <a:t>用电器工作，把电能转化为其他形式能，其实质是电流做功的过程。那电流做功与哪些因素有关呢？</a:t>
            </a:r>
          </a:p>
        </p:txBody>
      </p:sp>
      <p:sp>
        <p:nvSpPr>
          <p:cNvPr id="3" name="流程图: 可选过程 2"/>
          <p:cNvSpPr/>
          <p:nvPr>
            <p:custDataLst>
              <p:tags r:id="rId5"/>
            </p:custDataLst>
          </p:nvPr>
        </p:nvSpPr>
        <p:spPr>
          <a:xfrm>
            <a:off x="190927" y="2323160"/>
            <a:ext cx="2013239" cy="648700"/>
          </a:xfrm>
          <a:prstGeom prst="flowChartAlternateProcess">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a:gradFill>
                  <a:gsLst>
                    <a:gs pos="0">
                      <a:srgbClr val="FE4444"/>
                    </a:gs>
                    <a:gs pos="100000">
                      <a:srgbClr val="832B2B"/>
                    </a:gs>
                  </a:gsLst>
                  <a:lin ang="5400000" scaled="0"/>
                </a:gradFill>
                <a:latin typeface="微软雅黑" panose="020B0503020204020204" charset="-122"/>
                <a:ea typeface="微软雅黑" panose="020B0503020204020204" charset="-122"/>
              </a:rPr>
              <a:t>生活常识</a:t>
            </a:r>
          </a:p>
        </p:txBody>
      </p:sp>
      <p:sp>
        <p:nvSpPr>
          <p:cNvPr id="4" name="矩形 3"/>
          <p:cNvSpPr>
            <a:spLocks noChangeArrowheads="1"/>
          </p:cNvSpPr>
          <p:nvPr>
            <p:custDataLst>
              <p:tags r:id="rId6"/>
            </p:custDataLst>
          </p:nvPr>
        </p:nvSpPr>
        <p:spPr bwMode="auto">
          <a:xfrm>
            <a:off x="8637961" y="3258697"/>
            <a:ext cx="80021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zh-CN" altLang="en-US" sz="2400">
                <a:solidFill>
                  <a:srgbClr val="FF0000"/>
                </a:solidFill>
                <a:latin typeface="微软雅黑" panose="020B0503020204020204" charset="-122"/>
                <a:ea typeface="微软雅黑" panose="020B0503020204020204" charset="-122"/>
                <a:cs typeface="Times New Roman" panose="02020603050405020304" pitchFamily="18" charset="0"/>
              </a:rPr>
              <a:t>不同</a:t>
            </a:r>
          </a:p>
        </p:txBody>
      </p:sp>
      <p:sp>
        <p:nvSpPr>
          <p:cNvPr id="8" name="矩形 7"/>
          <p:cNvSpPr>
            <a:spLocks noChangeArrowheads="1"/>
          </p:cNvSpPr>
          <p:nvPr>
            <p:custDataLst>
              <p:tags r:id="rId7"/>
            </p:custDataLst>
          </p:nvPr>
        </p:nvSpPr>
        <p:spPr bwMode="auto">
          <a:xfrm>
            <a:off x="697797" y="3861476"/>
            <a:ext cx="80021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zh-CN" altLang="en-US" sz="2400">
                <a:solidFill>
                  <a:srgbClr val="FF0000"/>
                </a:solidFill>
                <a:latin typeface="微软雅黑" panose="020B0503020204020204" charset="-122"/>
                <a:ea typeface="微软雅黑" panose="020B0503020204020204" charset="-122"/>
                <a:cs typeface="Times New Roman" panose="02020603050405020304" pitchFamily="18" charset="0"/>
              </a:rPr>
              <a:t>电灯</a:t>
            </a:r>
          </a:p>
        </p:txBody>
      </p:sp>
      <p:sp>
        <p:nvSpPr>
          <p:cNvPr id="9" name="矩形 8"/>
          <p:cNvSpPr>
            <a:spLocks noChangeArrowheads="1"/>
          </p:cNvSpPr>
          <p:nvPr>
            <p:custDataLst>
              <p:tags r:id="rId8"/>
            </p:custDataLst>
          </p:nvPr>
        </p:nvSpPr>
        <p:spPr bwMode="auto">
          <a:xfrm>
            <a:off x="4614004" y="3861476"/>
            <a:ext cx="80021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zh-CN" altLang="en-US" sz="2400">
                <a:solidFill>
                  <a:srgbClr val="FF0000"/>
                </a:solidFill>
                <a:latin typeface="微软雅黑" panose="020B0503020204020204" charset="-122"/>
                <a:ea typeface="微软雅黑" panose="020B0503020204020204" charset="-122"/>
                <a:cs typeface="Times New Roman" panose="02020603050405020304" pitchFamily="18" charset="0"/>
              </a:rPr>
              <a:t>电灯</a:t>
            </a:r>
          </a:p>
        </p:txBody>
      </p:sp>
      <p:sp>
        <p:nvSpPr>
          <p:cNvPr id="10" name="矩形 9"/>
          <p:cNvSpPr>
            <a:spLocks noChangeArrowheads="1"/>
          </p:cNvSpPr>
          <p:nvPr>
            <p:custDataLst>
              <p:tags r:id="rId9"/>
            </p:custDataLst>
          </p:nvPr>
        </p:nvSpPr>
        <p:spPr bwMode="auto">
          <a:xfrm>
            <a:off x="9765249" y="3861476"/>
            <a:ext cx="80021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zh-CN" altLang="en-US" sz="2400">
                <a:solidFill>
                  <a:srgbClr val="FF0000"/>
                </a:solidFill>
                <a:latin typeface="微软雅黑" panose="020B0503020204020204" charset="-122"/>
                <a:ea typeface="微软雅黑" panose="020B0503020204020204" charset="-122"/>
                <a:cs typeface="Times New Roman" panose="02020603050405020304" pitchFamily="18" charset="0"/>
              </a:rPr>
              <a:t>电压</a:t>
            </a:r>
          </a:p>
        </p:txBody>
      </p:sp>
      <p:sp>
        <p:nvSpPr>
          <p:cNvPr id="11" name="矩形 10"/>
          <p:cNvSpPr>
            <a:spLocks noChangeArrowheads="1"/>
          </p:cNvSpPr>
          <p:nvPr>
            <p:custDataLst>
              <p:tags r:id="rId10"/>
            </p:custDataLst>
          </p:nvPr>
        </p:nvSpPr>
        <p:spPr bwMode="auto">
          <a:xfrm>
            <a:off x="7220187" y="4414456"/>
            <a:ext cx="80021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zh-CN" altLang="en-US" sz="2400">
                <a:solidFill>
                  <a:srgbClr val="FF0000"/>
                </a:solidFill>
                <a:latin typeface="微软雅黑" panose="020B0503020204020204" charset="-122"/>
                <a:ea typeface="微软雅黑" panose="020B0503020204020204" charset="-122"/>
                <a:cs typeface="Times New Roman" panose="02020603050405020304" pitchFamily="18" charset="0"/>
              </a:rPr>
              <a:t>空调</a:t>
            </a:r>
          </a:p>
        </p:txBody>
      </p:sp>
      <p:sp>
        <p:nvSpPr>
          <p:cNvPr id="13" name="矩形 12"/>
          <p:cNvSpPr>
            <a:spLocks noChangeArrowheads="1"/>
          </p:cNvSpPr>
          <p:nvPr>
            <p:custDataLst>
              <p:tags r:id="rId11"/>
            </p:custDataLst>
          </p:nvPr>
        </p:nvSpPr>
        <p:spPr bwMode="auto">
          <a:xfrm>
            <a:off x="1417396" y="4993952"/>
            <a:ext cx="80021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zh-CN" altLang="en-US" sz="2400">
                <a:solidFill>
                  <a:srgbClr val="FF0000"/>
                </a:solidFill>
                <a:latin typeface="微软雅黑" panose="020B0503020204020204" charset="-122"/>
                <a:ea typeface="微软雅黑" panose="020B0503020204020204" charset="-122"/>
                <a:cs typeface="Times New Roman" panose="02020603050405020304" pitchFamily="18" charset="0"/>
              </a:rPr>
              <a:t>电流</a:t>
            </a:r>
          </a:p>
        </p:txBody>
      </p:sp>
      <p:sp>
        <p:nvSpPr>
          <p:cNvPr id="14" name="矩形 13"/>
          <p:cNvSpPr>
            <a:spLocks noChangeArrowheads="1"/>
          </p:cNvSpPr>
          <p:nvPr>
            <p:custDataLst>
              <p:tags r:id="rId12"/>
            </p:custDataLst>
          </p:nvPr>
        </p:nvSpPr>
        <p:spPr bwMode="auto">
          <a:xfrm>
            <a:off x="8447664" y="5537230"/>
            <a:ext cx="80021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zh-CN" altLang="en-US" sz="2400">
                <a:solidFill>
                  <a:srgbClr val="FF0000"/>
                </a:solidFill>
                <a:latin typeface="微软雅黑" panose="020B0503020204020204" charset="-122"/>
                <a:ea typeface="微软雅黑" panose="020B0503020204020204" charset="-122"/>
                <a:cs typeface="Times New Roman" panose="02020603050405020304" pitchFamily="18" charset="0"/>
              </a:rPr>
              <a:t>时间</a:t>
            </a:r>
          </a:p>
        </p:txBody>
      </p:sp>
      <p:sp>
        <p:nvSpPr>
          <p:cNvPr id="15" name="文本框 14"/>
          <p:cNvSpPr txBox="1"/>
          <p:nvPr>
            <p:custDataLst>
              <p:tags r:id="rId13"/>
            </p:custDataLst>
          </p:nvPr>
        </p:nvSpPr>
        <p:spPr>
          <a:xfrm>
            <a:off x="149339" y="3152305"/>
            <a:ext cx="11711443" cy="2914297"/>
          </a:xfrm>
          <a:prstGeom prst="rect">
            <a:avLst/>
          </a:prstGeom>
          <a:noFill/>
        </p:spPr>
        <p:txBody>
          <a:bodyPr wrap="square" rtlCol="0" anchor="t">
            <a:spAutoFit/>
          </a:bodyPr>
          <a:lstStyle/>
          <a:p>
            <a:pPr indent="0" defTabSz="914400" eaLnBrk="0" fontAlgn="auto" hangingPunct="0">
              <a:lnSpc>
                <a:spcPct val="150000"/>
              </a:lnSpc>
              <a:spcBef>
                <a:spcPct val="0"/>
              </a:spcBef>
              <a:buFont typeface="Calibri" panose="020F0502020204030204" pitchFamily="34" charset="0"/>
              <a:buAutoNum type="arabicPeriod"/>
              <a:tabLst>
                <a:tab pos="457200" algn="l"/>
              </a:tabLst>
            </a:pPr>
            <a:r>
              <a:rPr lang="zh-CN" altLang="en-US" sz="2400">
                <a:latin typeface="微软雅黑" panose="020B0503020204020204" charset="-122"/>
                <a:ea typeface="微软雅黑" panose="020B0503020204020204" charset="-122"/>
                <a:cs typeface="微软雅黑" panose="020B0503020204020204" charset="-122"/>
                <a:sym typeface="+mn-ea"/>
              </a:rPr>
              <a:t>实验室用</a:t>
            </a:r>
            <a:r>
              <a:rPr lang="zh-CN" altLang="en-US" sz="2400">
                <a:solidFill>
                  <a:srgbClr val="FF0000"/>
                </a:solidFill>
                <a:latin typeface="微软雅黑" panose="020B0503020204020204" charset="-122"/>
                <a:ea typeface="微软雅黑" panose="020B0503020204020204" charset="-122"/>
                <a:cs typeface="微软雅黑" panose="020B0503020204020204" charset="-122"/>
                <a:sym typeface="+mn-ea"/>
              </a:rPr>
              <a:t>小灯泡</a:t>
            </a:r>
            <a:r>
              <a:rPr lang="zh-CN" altLang="en-US" sz="2400">
                <a:latin typeface="微软雅黑" panose="020B0503020204020204" charset="-122"/>
                <a:ea typeface="微软雅黑" panose="020B0503020204020204" charset="-122"/>
                <a:cs typeface="微软雅黑" panose="020B0503020204020204" charset="-122"/>
                <a:sym typeface="+mn-ea"/>
              </a:rPr>
              <a:t>和家庭电路中</a:t>
            </a:r>
            <a:r>
              <a:rPr lang="zh-CN" altLang="en-US" sz="2400">
                <a:solidFill>
                  <a:srgbClr val="FF0000"/>
                </a:solidFill>
                <a:latin typeface="微软雅黑" panose="020B0503020204020204" charset="-122"/>
                <a:ea typeface="微软雅黑" panose="020B0503020204020204" charset="-122"/>
                <a:cs typeface="微软雅黑" panose="020B0503020204020204" charset="-122"/>
                <a:sym typeface="+mn-ea"/>
              </a:rPr>
              <a:t>电灯</a:t>
            </a:r>
            <a:r>
              <a:rPr lang="zh-CN" altLang="en-US" sz="2400">
                <a:latin typeface="微软雅黑" panose="020B0503020204020204" charset="-122"/>
                <a:ea typeface="微软雅黑" panose="020B0503020204020204" charset="-122"/>
                <a:cs typeface="微软雅黑" panose="020B0503020204020204" charset="-122"/>
                <a:sym typeface="+mn-ea"/>
              </a:rPr>
              <a:t>工作时</a:t>
            </a:r>
            <a:r>
              <a:rPr lang="en-US" altLang="zh-CN" sz="2400">
                <a:latin typeface="微软雅黑" panose="020B0503020204020204" charset="-122"/>
                <a:ea typeface="微软雅黑" panose="020B0503020204020204" charset="-122"/>
                <a:cs typeface="微软雅黑" panose="020B0503020204020204" charset="-122"/>
                <a:sym typeface="+mn-ea"/>
              </a:rPr>
              <a:t>,</a:t>
            </a:r>
            <a:r>
              <a:rPr lang="zh-CN" altLang="en-US" sz="2400">
                <a:latin typeface="微软雅黑" panose="020B0503020204020204" charset="-122"/>
                <a:ea typeface="微软雅黑" panose="020B0503020204020204" charset="-122"/>
                <a:cs typeface="微软雅黑" panose="020B0503020204020204" charset="-122"/>
                <a:sym typeface="+mn-ea"/>
              </a:rPr>
              <a:t>电流差不多，亮度</a:t>
            </a:r>
            <a:r>
              <a:rPr lang="zh-CN" altLang="en-US" sz="2400" u="sng">
                <a:latin typeface="微软雅黑" panose="020B0503020204020204" charset="-122"/>
                <a:ea typeface="微软雅黑" panose="020B0503020204020204" charset="-122"/>
                <a:cs typeface="微软雅黑" panose="020B0503020204020204" charset="-122"/>
                <a:sym typeface="+mn-ea"/>
              </a:rPr>
              <a:t>             </a:t>
            </a:r>
            <a:r>
              <a:rPr lang="zh-CN" altLang="en-US" sz="2400">
                <a:latin typeface="微软雅黑" panose="020B0503020204020204" charset="-122"/>
                <a:ea typeface="微软雅黑" panose="020B0503020204020204" charset="-122"/>
                <a:cs typeface="微软雅黑" panose="020B0503020204020204" charset="-122"/>
                <a:sym typeface="+mn-ea"/>
              </a:rPr>
              <a:t>；工作相同时间，</a:t>
            </a:r>
            <a:r>
              <a:rPr lang="zh-CN" altLang="en-US" sz="2400" u="sng">
                <a:latin typeface="微软雅黑" panose="020B0503020204020204" charset="-122"/>
                <a:ea typeface="微软雅黑" panose="020B0503020204020204" charset="-122"/>
                <a:cs typeface="微软雅黑" panose="020B0503020204020204" charset="-122"/>
                <a:sym typeface="+mn-ea"/>
              </a:rPr>
              <a:t>          </a:t>
            </a:r>
            <a:r>
              <a:rPr lang="zh-CN" altLang="en-US" sz="2400">
                <a:latin typeface="微软雅黑" panose="020B0503020204020204" charset="-122"/>
                <a:ea typeface="微软雅黑" panose="020B0503020204020204" charset="-122"/>
                <a:cs typeface="微软雅黑" panose="020B0503020204020204" charset="-122"/>
                <a:sym typeface="+mn-ea"/>
              </a:rPr>
              <a:t> 消耗电能多；电流通过</a:t>
            </a:r>
            <a:r>
              <a:rPr lang="zh-CN" altLang="en-US" sz="2400" u="sng">
                <a:latin typeface="微软雅黑" panose="020B0503020204020204" charset="-122"/>
                <a:ea typeface="微软雅黑" panose="020B0503020204020204" charset="-122"/>
                <a:cs typeface="微软雅黑" panose="020B0503020204020204" charset="-122"/>
                <a:sym typeface="+mn-ea"/>
              </a:rPr>
              <a:t>          </a:t>
            </a:r>
            <a:r>
              <a:rPr lang="zh-CN" altLang="en-US" sz="2400">
                <a:latin typeface="微软雅黑" panose="020B0503020204020204" charset="-122"/>
                <a:ea typeface="微软雅黑" panose="020B0503020204020204" charset="-122"/>
                <a:cs typeface="微软雅黑" panose="020B0503020204020204" charset="-122"/>
                <a:sym typeface="+mn-ea"/>
              </a:rPr>
              <a:t>做功多；这说明电功大小可能与</a:t>
            </a:r>
            <a:r>
              <a:rPr lang="zh-CN" altLang="en-US" sz="2400" u="sng">
                <a:latin typeface="微软雅黑" panose="020B0503020204020204" charset="-122"/>
                <a:ea typeface="微软雅黑" panose="020B0503020204020204" charset="-122"/>
                <a:cs typeface="微软雅黑" panose="020B0503020204020204" charset="-122"/>
                <a:sym typeface="+mn-ea"/>
              </a:rPr>
              <a:t>          </a:t>
            </a:r>
            <a:r>
              <a:rPr lang="zh-CN" altLang="en-US" sz="2400">
                <a:latin typeface="微软雅黑" panose="020B0503020204020204" charset="-122"/>
                <a:ea typeface="微软雅黑" panose="020B0503020204020204" charset="-122"/>
                <a:cs typeface="微软雅黑" panose="020B0503020204020204" charset="-122"/>
                <a:sym typeface="+mn-ea"/>
              </a:rPr>
              <a:t>。</a:t>
            </a:r>
            <a:endParaRPr lang="zh-CN" altLang="en-US" sz="2400">
              <a:latin typeface="微软雅黑" panose="020B0503020204020204" charset="-122"/>
              <a:ea typeface="微软雅黑" panose="020B0503020204020204" charset="-122"/>
              <a:cs typeface="微软雅黑" panose="020B0503020204020204" charset="-122"/>
            </a:endParaRPr>
          </a:p>
          <a:p>
            <a:pPr indent="0" defTabSz="914400" eaLnBrk="0" fontAlgn="auto" hangingPunct="0">
              <a:lnSpc>
                <a:spcPct val="150000"/>
              </a:lnSpc>
              <a:spcBef>
                <a:spcPct val="0"/>
              </a:spcBef>
              <a:buFont typeface="Calibri" panose="020F0502020204030204" pitchFamily="34" charset="0"/>
              <a:buAutoNum type="arabicPeriod"/>
              <a:tabLst>
                <a:tab pos="457200" algn="l"/>
              </a:tabLst>
            </a:pPr>
            <a:r>
              <a:rPr lang="zh-CN" altLang="en-US" sz="2400">
                <a:latin typeface="微软雅黑" panose="020B0503020204020204" charset="-122"/>
                <a:ea typeface="微软雅黑" panose="020B0503020204020204" charset="-122"/>
                <a:cs typeface="微软雅黑" panose="020B0503020204020204" charset="-122"/>
                <a:sym typeface="+mn-ea"/>
              </a:rPr>
              <a:t>家庭电路中，一盏</a:t>
            </a:r>
            <a:r>
              <a:rPr lang="zh-CN" altLang="en-US" sz="2400">
                <a:solidFill>
                  <a:srgbClr val="FF0000"/>
                </a:solidFill>
                <a:latin typeface="微软雅黑" panose="020B0503020204020204" charset="-122"/>
                <a:ea typeface="微软雅黑" panose="020B0503020204020204" charset="-122"/>
                <a:cs typeface="微软雅黑" panose="020B0503020204020204" charset="-122"/>
                <a:sym typeface="+mn-ea"/>
              </a:rPr>
              <a:t>电灯</a:t>
            </a:r>
            <a:r>
              <a:rPr lang="zh-CN" altLang="en-US" sz="2400">
                <a:latin typeface="微软雅黑" panose="020B0503020204020204" charset="-122"/>
                <a:ea typeface="微软雅黑" panose="020B0503020204020204" charset="-122"/>
                <a:cs typeface="微软雅黑" panose="020B0503020204020204" charset="-122"/>
                <a:sym typeface="+mn-ea"/>
              </a:rPr>
              <a:t>和一台</a:t>
            </a:r>
            <a:r>
              <a:rPr lang="zh-CN" altLang="en-US" sz="2400">
                <a:solidFill>
                  <a:srgbClr val="FF0000"/>
                </a:solidFill>
                <a:latin typeface="微软雅黑" panose="020B0503020204020204" charset="-122"/>
                <a:ea typeface="微软雅黑" panose="020B0503020204020204" charset="-122"/>
                <a:cs typeface="微软雅黑" panose="020B0503020204020204" charset="-122"/>
                <a:sym typeface="+mn-ea"/>
              </a:rPr>
              <a:t>空调</a:t>
            </a:r>
            <a:r>
              <a:rPr lang="zh-CN" altLang="en-US" sz="2400">
                <a:latin typeface="微软雅黑" panose="020B0503020204020204" charset="-122"/>
                <a:ea typeface="微软雅黑" panose="020B0503020204020204" charset="-122"/>
                <a:cs typeface="微软雅黑" panose="020B0503020204020204" charset="-122"/>
                <a:sym typeface="+mn-ea"/>
              </a:rPr>
              <a:t>工作相同时间，</a:t>
            </a:r>
            <a:r>
              <a:rPr lang="zh-CN" altLang="en-US" sz="2400" u="sng">
                <a:latin typeface="微软雅黑" panose="020B0503020204020204" charset="-122"/>
                <a:ea typeface="微软雅黑" panose="020B0503020204020204" charset="-122"/>
                <a:cs typeface="微软雅黑" panose="020B0503020204020204" charset="-122"/>
                <a:sym typeface="+mn-ea"/>
              </a:rPr>
              <a:t>         </a:t>
            </a:r>
            <a:r>
              <a:rPr lang="zh-CN" altLang="en-US" sz="2400">
                <a:latin typeface="微软雅黑" panose="020B0503020204020204" charset="-122"/>
                <a:ea typeface="微软雅黑" panose="020B0503020204020204" charset="-122"/>
                <a:cs typeface="微软雅黑" panose="020B0503020204020204" charset="-122"/>
                <a:sym typeface="+mn-ea"/>
              </a:rPr>
              <a:t>消耗电能多；这说明电功大小可能与</a:t>
            </a:r>
            <a:r>
              <a:rPr lang="zh-CN" altLang="en-US" sz="2400" u="sng">
                <a:latin typeface="微软雅黑" panose="020B0503020204020204" charset="-122"/>
                <a:ea typeface="微软雅黑" panose="020B0503020204020204" charset="-122"/>
                <a:cs typeface="微软雅黑" panose="020B0503020204020204" charset="-122"/>
                <a:sym typeface="+mn-ea"/>
              </a:rPr>
              <a:t>              </a:t>
            </a:r>
            <a:r>
              <a:rPr lang="zh-CN" altLang="en-US" sz="2400">
                <a:latin typeface="微软雅黑" panose="020B0503020204020204" charset="-122"/>
                <a:ea typeface="微软雅黑" panose="020B0503020204020204" charset="-122"/>
                <a:cs typeface="微软雅黑" panose="020B0503020204020204" charset="-122"/>
                <a:sym typeface="+mn-ea"/>
              </a:rPr>
              <a:t>。</a:t>
            </a:r>
            <a:endParaRPr lang="zh-CN" altLang="en-US" sz="2400">
              <a:latin typeface="微软雅黑" panose="020B0503020204020204" charset="-122"/>
              <a:ea typeface="微软雅黑" panose="020B0503020204020204" charset="-122"/>
              <a:cs typeface="微软雅黑" panose="020B0503020204020204" charset="-122"/>
            </a:endParaRPr>
          </a:p>
          <a:p>
            <a:pPr indent="0" defTabSz="914400" eaLnBrk="0" fontAlgn="auto" hangingPunct="0">
              <a:lnSpc>
                <a:spcPct val="150000"/>
              </a:lnSpc>
              <a:spcBef>
                <a:spcPct val="0"/>
              </a:spcBef>
              <a:buFont typeface="Calibri" panose="020F0502020204030204" pitchFamily="34" charset="0"/>
              <a:buAutoNum type="arabicPeriod"/>
              <a:tabLst>
                <a:tab pos="457200" algn="l"/>
              </a:tabLst>
            </a:pPr>
            <a:r>
              <a:rPr lang="zh-CN" altLang="en-US" sz="2400">
                <a:latin typeface="微软雅黑" panose="020B0503020204020204" charset="-122"/>
                <a:ea typeface="微软雅黑" panose="020B0503020204020204" charset="-122"/>
                <a:cs typeface="微软雅黑" panose="020B0503020204020204" charset="-122"/>
                <a:sym typeface="+mn-ea"/>
              </a:rPr>
              <a:t>节约用电，提倡人走灯灭，减少了用电时间说明电功大小与</a:t>
            </a:r>
            <a:r>
              <a:rPr lang="zh-CN" altLang="en-US" sz="2400" u="sng">
                <a:latin typeface="微软雅黑" panose="020B0503020204020204" charset="-122"/>
                <a:ea typeface="微软雅黑" panose="020B0503020204020204" charset="-122"/>
                <a:cs typeface="微软雅黑" panose="020B0503020204020204" charset="-122"/>
                <a:sym typeface="+mn-ea"/>
              </a:rPr>
              <a:t>          </a:t>
            </a:r>
            <a:r>
              <a:rPr lang="zh-CN" altLang="en-US" sz="2400">
                <a:latin typeface="微软雅黑" panose="020B0503020204020204" charset="-122"/>
                <a:ea typeface="微软雅黑" panose="020B0503020204020204" charset="-122"/>
                <a:cs typeface="微软雅黑" panose="020B0503020204020204" charset="-122"/>
                <a:sym typeface="+mn-ea"/>
              </a:rPr>
              <a:t> 有关。  </a:t>
            </a:r>
            <a:endParaRPr lang="zh-CN" altLang="en-US" sz="2400"/>
          </a:p>
        </p:txBody>
      </p:sp>
    </p:spTree>
    <p:extLst>
      <p:ext uri="{BB962C8B-B14F-4D97-AF65-F5344CB8AC3E}">
        <p14:creationId xmlns:p14="http://schemas.microsoft.com/office/powerpoint/2010/main" val="359264037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7" presetClass="entr" presetSubtype="8" fill="hold" grpId="0" nodeType="clickEffect">
                                  <p:stCondLst>
                                    <p:cond delay="0"/>
                                  </p:stCondLst>
                                  <p:childTnLst>
                                    <p:set>
                                      <p:cBhvr>
                                        <p:cTn id="6" dur="1000"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2" presetClass="entr" presetSubtype="8" fill="hold" grpId="0" nodeType="clickEffect">
                                  <p:stCondLst>
                                    <p:cond delay="0"/>
                                  </p:stCondLst>
                                  <p:childTnLst>
                                    <p:set>
                                      <p:cBhvr>
                                        <p:cTn id="12" dur="1000" fill="hold">
                                          <p:stCondLst>
                                            <p:cond delay="0"/>
                                          </p:stCondLst>
                                        </p:cTn>
                                        <p:tgtEl>
                                          <p:spTgt spid="2"/>
                                        </p:tgtEl>
                                        <p:attrNameLst>
                                          <p:attrName>style.visibility</p:attrName>
                                        </p:attrNameLst>
                                      </p:cBhvr>
                                      <p:to>
                                        <p:strVal val="visible"/>
                                      </p:to>
                                    </p:set>
                                    <p:animEffect transition="in" filter="wipe(left)">
                                      <p:cBhvr>
                                        <p:cTn id="13" dur="1000"/>
                                        <p:tgtEl>
                                          <p:spTgt spid="2"/>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8" fill="hold" grpId="0" nodeType="clickEffect">
                                  <p:stCondLst>
                                    <p:cond delay="0"/>
                                  </p:stCondLst>
                                  <p:childTnLst>
                                    <p:set>
                                      <p:cBhvr>
                                        <p:cTn id="17" dur="1000" fill="hold">
                                          <p:stCondLst>
                                            <p:cond delay="0"/>
                                          </p:stCondLst>
                                        </p:cTn>
                                        <p:tgtEl>
                                          <p:spTgt spid="3"/>
                                        </p:tgtEl>
                                        <p:attrNameLst>
                                          <p:attrName>style.visibility</p:attrName>
                                        </p:attrNameLst>
                                      </p:cBhvr>
                                      <p:to>
                                        <p:strVal val="visible"/>
                                      </p:to>
                                    </p:set>
                                    <p:anim calcmode="lin" valueType="num">
                                      <p:cBhvr additive="base">
                                        <p:cTn id="18" dur="1000" fill="hold"/>
                                        <p:tgtEl>
                                          <p:spTgt spid="3"/>
                                        </p:tgtEl>
                                        <p:attrNameLst>
                                          <p:attrName>ppt_x</p:attrName>
                                        </p:attrNameLst>
                                      </p:cBhvr>
                                      <p:tavLst>
                                        <p:tav tm="0">
                                          <p:val>
                                            <p:strVal val="0-#ppt_w/2"/>
                                          </p:val>
                                        </p:tav>
                                        <p:tav tm="100000">
                                          <p:val>
                                            <p:strVal val="#ppt_x"/>
                                          </p:val>
                                        </p:tav>
                                      </p:tavLst>
                                    </p:anim>
                                    <p:anim calcmode="lin" valueType="num">
                                      <p:cBhvr additive="base">
                                        <p:cTn id="19" dur="10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20" fill="hold" nodeType="clickPar">
                      <p:stCondLst>
                        <p:cond delay="indefinite"/>
                      </p:stCondLst>
                      <p:childTnLst>
                        <p:par>
                          <p:cTn id="21" fill="hold" nodeType="afterGroup">
                            <p:stCondLst>
                              <p:cond delay="0"/>
                            </p:stCondLst>
                            <p:childTnLst>
                              <p:par>
                                <p:cTn id="22" presetID="22" presetClass="entr" presetSubtype="8" fill="hold" grpId="0" nodeType="clickEffect">
                                  <p:stCondLst>
                                    <p:cond delay="0"/>
                                  </p:stCondLst>
                                  <p:childTnLst>
                                    <p:set>
                                      <p:cBhvr>
                                        <p:cTn id="23" dur="1000" fill="hold">
                                          <p:stCondLst>
                                            <p:cond delay="0"/>
                                          </p:stCondLst>
                                        </p:cTn>
                                        <p:tgtEl>
                                          <p:spTgt spid="15"/>
                                        </p:tgtEl>
                                        <p:attrNameLst>
                                          <p:attrName>style.visibility</p:attrName>
                                        </p:attrNameLst>
                                      </p:cBhvr>
                                      <p:to>
                                        <p:strVal val="visible"/>
                                      </p:to>
                                    </p:set>
                                    <p:animEffect transition="in" filter="wipe(left)">
                                      <p:cBhvr>
                                        <p:cTn id="24" dur="1000"/>
                                        <p:tgtEl>
                                          <p:spTgt spid="15"/>
                                        </p:tgtEl>
                                      </p:cBhvr>
                                    </p:animEffect>
                                  </p:childTnLst>
                                </p:cTn>
                              </p:par>
                            </p:childTnLst>
                          </p:cTn>
                        </p:par>
                      </p:childTnLst>
                    </p:cTn>
                  </p:par>
                  <p:par>
                    <p:cTn id="25" fill="hold" nodeType="clickPar">
                      <p:stCondLst>
                        <p:cond delay="indefinite"/>
                      </p:stCondLst>
                      <p:childTnLst>
                        <p:par>
                          <p:cTn id="26" fill="hold" nodeType="afterGroup">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4"/>
                                        </p:tgtEl>
                                        <p:attrNameLst>
                                          <p:attrName>style.visibility</p:attrName>
                                        </p:attrNameLst>
                                      </p:cBhvr>
                                      <p:to>
                                        <p:strVal val="visible"/>
                                      </p:to>
                                    </p:set>
                                    <p:anim calcmode="lin" valueType="num">
                                      <p:cBhvr additive="base">
                                        <p:cTn id="29" dur="500" fill="hold"/>
                                        <p:tgtEl>
                                          <p:spTgt spid="4"/>
                                        </p:tgtEl>
                                        <p:attrNameLst>
                                          <p:attrName>ppt_x</p:attrName>
                                        </p:attrNameLst>
                                      </p:cBhvr>
                                      <p:tavLst>
                                        <p:tav tm="0">
                                          <p:val>
                                            <p:strVal val="#ppt_x"/>
                                          </p:val>
                                        </p:tav>
                                        <p:tav tm="100000">
                                          <p:val>
                                            <p:strVal val="#ppt_x"/>
                                          </p:val>
                                        </p:tav>
                                      </p:tavLst>
                                    </p:anim>
                                    <p:anim calcmode="lin" valueType="num">
                                      <p:cBhvr additive="base">
                                        <p:cTn id="3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1" fill="hold" nodeType="clickPar">
                      <p:stCondLst>
                        <p:cond delay="indefinite"/>
                      </p:stCondLst>
                      <p:childTnLst>
                        <p:par>
                          <p:cTn id="32" fill="hold" nodeType="afterGroup">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additive="base">
                                        <p:cTn id="35" dur="500" fill="hold"/>
                                        <p:tgtEl>
                                          <p:spTgt spid="8"/>
                                        </p:tgtEl>
                                        <p:attrNameLst>
                                          <p:attrName>ppt_x</p:attrName>
                                        </p:attrNameLst>
                                      </p:cBhvr>
                                      <p:tavLst>
                                        <p:tav tm="0">
                                          <p:val>
                                            <p:strVal val="#ppt_x"/>
                                          </p:val>
                                        </p:tav>
                                        <p:tav tm="100000">
                                          <p:val>
                                            <p:strVal val="#ppt_x"/>
                                          </p:val>
                                        </p:tav>
                                      </p:tavLst>
                                    </p:anim>
                                    <p:anim calcmode="lin" valueType="num">
                                      <p:cBhvr additive="base">
                                        <p:cTn id="3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7" fill="hold" nodeType="clickPar">
                      <p:stCondLst>
                        <p:cond delay="indefinite"/>
                      </p:stCondLst>
                      <p:childTnLst>
                        <p:par>
                          <p:cTn id="38" fill="hold" nodeType="afterGroup">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9"/>
                                        </p:tgtEl>
                                        <p:attrNameLst>
                                          <p:attrName>style.visibility</p:attrName>
                                        </p:attrNameLst>
                                      </p:cBhvr>
                                      <p:to>
                                        <p:strVal val="visible"/>
                                      </p:to>
                                    </p:set>
                                    <p:anim calcmode="lin" valueType="num">
                                      <p:cBhvr additive="base">
                                        <p:cTn id="41" dur="500" fill="hold"/>
                                        <p:tgtEl>
                                          <p:spTgt spid="9"/>
                                        </p:tgtEl>
                                        <p:attrNameLst>
                                          <p:attrName>ppt_x</p:attrName>
                                        </p:attrNameLst>
                                      </p:cBhvr>
                                      <p:tavLst>
                                        <p:tav tm="0">
                                          <p:val>
                                            <p:strVal val="#ppt_x"/>
                                          </p:val>
                                        </p:tav>
                                        <p:tav tm="100000">
                                          <p:val>
                                            <p:strVal val="#ppt_x"/>
                                          </p:val>
                                        </p:tav>
                                      </p:tavLst>
                                    </p:anim>
                                    <p:anim calcmode="lin" valueType="num">
                                      <p:cBhvr additive="base">
                                        <p:cTn id="4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43" fill="hold" nodeType="clickPar">
                      <p:stCondLst>
                        <p:cond delay="indefinite"/>
                      </p:stCondLst>
                      <p:childTnLst>
                        <p:par>
                          <p:cTn id="44" fill="hold" nodeType="afterGroup">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additive="base">
                                        <p:cTn id="47" dur="500" fill="hold"/>
                                        <p:tgtEl>
                                          <p:spTgt spid="10"/>
                                        </p:tgtEl>
                                        <p:attrNameLst>
                                          <p:attrName>ppt_x</p:attrName>
                                        </p:attrNameLst>
                                      </p:cBhvr>
                                      <p:tavLst>
                                        <p:tav tm="0">
                                          <p:val>
                                            <p:strVal val="#ppt_x"/>
                                          </p:val>
                                        </p:tav>
                                        <p:tav tm="100000">
                                          <p:val>
                                            <p:strVal val="#ppt_x"/>
                                          </p:val>
                                        </p:tav>
                                      </p:tavLst>
                                    </p:anim>
                                    <p:anim calcmode="lin" valueType="num">
                                      <p:cBhvr additive="base">
                                        <p:cTn id="4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49" fill="hold" nodeType="clickPar">
                      <p:stCondLst>
                        <p:cond delay="indefinite"/>
                      </p:stCondLst>
                      <p:childTnLst>
                        <p:par>
                          <p:cTn id="50" fill="hold" nodeType="afterGroup">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11"/>
                                        </p:tgtEl>
                                        <p:attrNameLst>
                                          <p:attrName>style.visibility</p:attrName>
                                        </p:attrNameLst>
                                      </p:cBhvr>
                                      <p:to>
                                        <p:strVal val="visible"/>
                                      </p:to>
                                    </p:set>
                                    <p:anim calcmode="lin" valueType="num">
                                      <p:cBhvr additive="base">
                                        <p:cTn id="53" dur="500" fill="hold"/>
                                        <p:tgtEl>
                                          <p:spTgt spid="11"/>
                                        </p:tgtEl>
                                        <p:attrNameLst>
                                          <p:attrName>ppt_x</p:attrName>
                                        </p:attrNameLst>
                                      </p:cBhvr>
                                      <p:tavLst>
                                        <p:tav tm="0">
                                          <p:val>
                                            <p:strVal val="#ppt_x"/>
                                          </p:val>
                                        </p:tav>
                                        <p:tav tm="100000">
                                          <p:val>
                                            <p:strVal val="#ppt_x"/>
                                          </p:val>
                                        </p:tav>
                                      </p:tavLst>
                                    </p:anim>
                                    <p:anim calcmode="lin" valueType="num">
                                      <p:cBhvr additive="base">
                                        <p:cTn id="5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55" fill="hold" nodeType="clickPar">
                      <p:stCondLst>
                        <p:cond delay="indefinite"/>
                      </p:stCondLst>
                      <p:childTnLst>
                        <p:par>
                          <p:cTn id="56" fill="hold" nodeType="afterGroup">
                            <p:stCondLst>
                              <p:cond delay="0"/>
                            </p:stCondLst>
                            <p:childTnLst>
                              <p:par>
                                <p:cTn id="57" presetID="2" presetClass="entr" presetSubtype="4" fill="hold" grpId="0" nodeType="clickEffect">
                                  <p:stCondLst>
                                    <p:cond delay="0"/>
                                  </p:stCondLst>
                                  <p:childTnLst>
                                    <p:set>
                                      <p:cBhvr>
                                        <p:cTn id="58" dur="1" fill="hold">
                                          <p:stCondLst>
                                            <p:cond delay="0"/>
                                          </p:stCondLst>
                                        </p:cTn>
                                        <p:tgtEl>
                                          <p:spTgt spid="13"/>
                                        </p:tgtEl>
                                        <p:attrNameLst>
                                          <p:attrName>style.visibility</p:attrName>
                                        </p:attrNameLst>
                                      </p:cBhvr>
                                      <p:to>
                                        <p:strVal val="visible"/>
                                      </p:to>
                                    </p:set>
                                    <p:anim calcmode="lin" valueType="num">
                                      <p:cBhvr additive="base">
                                        <p:cTn id="59" dur="500" fill="hold"/>
                                        <p:tgtEl>
                                          <p:spTgt spid="13"/>
                                        </p:tgtEl>
                                        <p:attrNameLst>
                                          <p:attrName>ppt_x</p:attrName>
                                        </p:attrNameLst>
                                      </p:cBhvr>
                                      <p:tavLst>
                                        <p:tav tm="0">
                                          <p:val>
                                            <p:strVal val="#ppt_x"/>
                                          </p:val>
                                        </p:tav>
                                        <p:tav tm="100000">
                                          <p:val>
                                            <p:strVal val="#ppt_x"/>
                                          </p:val>
                                        </p:tav>
                                      </p:tavLst>
                                    </p:anim>
                                    <p:anim calcmode="lin" valueType="num">
                                      <p:cBhvr additive="base">
                                        <p:cTn id="6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61" fill="hold" nodeType="clickPar">
                      <p:stCondLst>
                        <p:cond delay="indefinite"/>
                      </p:stCondLst>
                      <p:childTnLst>
                        <p:par>
                          <p:cTn id="62" fill="hold" nodeType="afterGroup">
                            <p:stCondLst>
                              <p:cond delay="0"/>
                            </p:stCondLst>
                            <p:childTnLst>
                              <p:par>
                                <p:cTn id="63" presetID="2" presetClass="entr" presetSubtype="4" fill="hold" grpId="0" nodeType="clickEffect">
                                  <p:stCondLst>
                                    <p:cond delay="0"/>
                                  </p:stCondLst>
                                  <p:childTnLst>
                                    <p:set>
                                      <p:cBhvr>
                                        <p:cTn id="64" dur="1" fill="hold">
                                          <p:stCondLst>
                                            <p:cond delay="0"/>
                                          </p:stCondLst>
                                        </p:cTn>
                                        <p:tgtEl>
                                          <p:spTgt spid="14"/>
                                        </p:tgtEl>
                                        <p:attrNameLst>
                                          <p:attrName>style.visibility</p:attrName>
                                        </p:attrNameLst>
                                      </p:cBhvr>
                                      <p:to>
                                        <p:strVal val="visible"/>
                                      </p:to>
                                    </p:set>
                                    <p:anim calcmode="lin" valueType="num">
                                      <p:cBhvr additive="base">
                                        <p:cTn id="65" dur="500" fill="hold"/>
                                        <p:tgtEl>
                                          <p:spTgt spid="14"/>
                                        </p:tgtEl>
                                        <p:attrNameLst>
                                          <p:attrName>ppt_x</p:attrName>
                                        </p:attrNameLst>
                                      </p:cBhvr>
                                      <p:tavLst>
                                        <p:tav tm="0">
                                          <p:val>
                                            <p:strVal val="#ppt_x"/>
                                          </p:val>
                                        </p:tav>
                                        <p:tav tm="100000">
                                          <p:val>
                                            <p:strVal val="#ppt_x"/>
                                          </p:val>
                                        </p:tav>
                                      </p:tavLst>
                                    </p:anim>
                                    <p:anim calcmode="lin" valueType="num">
                                      <p:cBhvr additive="base">
                                        <p:cTn id="6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p:bldP spid="3" grpId="0" animBg="1"/>
      <p:bldP spid="4" grpId="0"/>
      <p:bldP spid="8" grpId="0"/>
      <p:bldP spid="9" grpId="0"/>
      <p:bldP spid="10" grpId="0"/>
      <p:bldP spid="11" grpId="0"/>
      <p:bldP spid="13" grpId="0"/>
      <p:bldP spid="14" grpId="0"/>
      <p:bldP spid="1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3</a:t>
            </a:r>
          </a:p>
        </p:txBody>
      </p:sp>
      <p:sp>
        <p:nvSpPr>
          <p:cNvPr id="12" name="文本框 11"/>
          <p:cNvSpPr txBox="1"/>
          <p:nvPr>
            <p:custDataLst>
              <p:tags r:id="rId2"/>
            </p:custDataLst>
          </p:nvPr>
        </p:nvSpPr>
        <p:spPr>
          <a:xfrm>
            <a:off x="2203536" y="33632"/>
            <a:ext cx="2544432" cy="594372"/>
          </a:xfrm>
          <a:prstGeom prst="rect">
            <a:avLst/>
          </a:prstGeom>
          <a:noFill/>
          <a:ln w="9525">
            <a:noFill/>
          </a:ln>
        </p:spPr>
        <p:txBody>
          <a:bodyPr wrap="square">
            <a:spAutoFit/>
          </a:bodyPr>
          <a:lstStyle/>
          <a:p>
            <a:pPr marL="0" indent="0" algn="l"/>
            <a:r>
              <a:rPr lang="zh-CN" sz="3200" b="1">
                <a:solidFill>
                  <a:schemeClr val="bg2"/>
                </a:solidFill>
                <a:uFill>
                  <a:solidFill>
                    <a:srgbClr val="FF0000"/>
                  </a:solidFill>
                </a:uFill>
                <a:latin typeface="微软雅黑" panose="020B0503020204020204" charset="-122"/>
                <a:ea typeface="微软雅黑" panose="020B0503020204020204" charset="-122"/>
              </a:rPr>
              <a:t>★课堂活动</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6" name="横卷形 5"/>
          <p:cNvSpPr/>
          <p:nvPr>
            <p:custDataLst>
              <p:tags r:id="rId3"/>
            </p:custDataLst>
          </p:nvPr>
        </p:nvSpPr>
        <p:spPr>
          <a:xfrm>
            <a:off x="190297" y="816857"/>
            <a:ext cx="2278520" cy="1010885"/>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latin typeface="微软雅黑" panose="020B0503020204020204" charset="-122"/>
                <a:ea typeface="微软雅黑" panose="020B0503020204020204" charset="-122"/>
              </a:rPr>
              <a:t>三、电功</a:t>
            </a:r>
          </a:p>
        </p:txBody>
      </p:sp>
      <p:sp>
        <p:nvSpPr>
          <p:cNvPr id="3" name="流程图: 可选过程 2"/>
          <p:cNvSpPr/>
          <p:nvPr>
            <p:custDataLst>
              <p:tags r:id="rId4"/>
            </p:custDataLst>
          </p:nvPr>
        </p:nvSpPr>
        <p:spPr>
          <a:xfrm>
            <a:off x="190297" y="2172464"/>
            <a:ext cx="1690617" cy="633824"/>
          </a:xfrm>
          <a:prstGeom prst="flowChartAlternateProcess">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a:gradFill>
                  <a:gsLst>
                    <a:gs pos="0">
                      <a:srgbClr val="FE4444"/>
                    </a:gs>
                    <a:gs pos="100000">
                      <a:srgbClr val="832B2B"/>
                    </a:gs>
                  </a:gsLst>
                  <a:lin ang="5400000" scaled="0"/>
                </a:gradFill>
                <a:latin typeface="微软雅黑" panose="020B0503020204020204" charset="-122"/>
                <a:ea typeface="微软雅黑" panose="020B0503020204020204" charset="-122"/>
              </a:rPr>
              <a:t>电   功</a:t>
            </a:r>
          </a:p>
        </p:txBody>
      </p:sp>
      <p:sp>
        <p:nvSpPr>
          <p:cNvPr id="22529" name="Rectangle 7"/>
          <p:cNvSpPr/>
          <p:nvPr>
            <p:custDataLst>
              <p:tags r:id="rId5"/>
            </p:custDataLst>
          </p:nvPr>
        </p:nvSpPr>
        <p:spPr>
          <a:xfrm>
            <a:off x="1880914" y="2142714"/>
            <a:ext cx="9926938" cy="1221081"/>
          </a:xfrm>
          <a:prstGeom prst="rect">
            <a:avLst/>
          </a:prstGeom>
          <a:noFill/>
          <a:ln w="9525">
            <a:noFill/>
          </a:ln>
        </p:spPr>
        <p:txBody>
          <a:bodyPr wrap="square" anchor="t">
            <a:spAutoFit/>
          </a:bodyPr>
          <a:lstStyle/>
          <a:p>
            <a:pPr algn="just" fontAlgn="auto">
              <a:lnSpc>
                <a:spcPct val="150000"/>
              </a:lnSpc>
            </a:pPr>
            <a:r>
              <a:rPr lang="zh-CN" altLang="en-US" sz="2400">
                <a:solidFill>
                  <a:srgbClr val="281AE2"/>
                </a:solidFill>
                <a:latin typeface="微软雅黑" panose="020B0503020204020204" charset="-122"/>
                <a:ea typeface="微软雅黑" panose="020B0503020204020204" charset="-122"/>
                <a:cs typeface="微软雅黑" panose="020B0503020204020204" charset="-122"/>
              </a:rPr>
              <a:t>电能转化为其他形式的能的过程就是电流做功的过程。</a:t>
            </a:r>
            <a:r>
              <a:rPr lang="zh-CN" altLang="en-US" sz="2400">
                <a:solidFill>
                  <a:schemeClr val="tx1"/>
                </a:solidFill>
                <a:latin typeface="微软雅黑" panose="020B0503020204020204" charset="-122"/>
                <a:ea typeface="微软雅黑" panose="020B0503020204020204" charset="-122"/>
                <a:sym typeface="+mn-ea"/>
              </a:rPr>
              <a:t>有多少</a:t>
            </a:r>
            <a:r>
              <a:rPr lang="zh-CN" altLang="en-US" sz="2400">
                <a:solidFill>
                  <a:srgbClr val="FF0000"/>
                </a:solidFill>
                <a:latin typeface="微软雅黑" panose="020B0503020204020204" charset="-122"/>
                <a:ea typeface="微软雅黑" panose="020B0503020204020204" charset="-122"/>
                <a:sym typeface="+mn-ea"/>
              </a:rPr>
              <a:t>电能</a:t>
            </a:r>
            <a:r>
              <a:rPr lang="zh-CN" altLang="en-US" sz="2400">
                <a:solidFill>
                  <a:schemeClr val="tx1"/>
                </a:solidFill>
                <a:latin typeface="微软雅黑" panose="020B0503020204020204" charset="-122"/>
                <a:ea typeface="微软雅黑" panose="020B0503020204020204" charset="-122"/>
                <a:sym typeface="+mn-ea"/>
              </a:rPr>
              <a:t>发生了</a:t>
            </a:r>
            <a:r>
              <a:rPr lang="zh-CN" altLang="en-US" sz="2400">
                <a:solidFill>
                  <a:srgbClr val="FF0000"/>
                </a:solidFill>
                <a:latin typeface="微软雅黑" panose="020B0503020204020204" charset="-122"/>
                <a:ea typeface="微软雅黑" panose="020B0503020204020204" charset="-122"/>
                <a:sym typeface="+mn-ea"/>
              </a:rPr>
              <a:t>转化</a:t>
            </a:r>
            <a:r>
              <a:rPr lang="zh-CN" altLang="en-US" sz="2400">
                <a:solidFill>
                  <a:schemeClr val="tx1"/>
                </a:solidFill>
                <a:latin typeface="微软雅黑" panose="020B0503020204020204" charset="-122"/>
                <a:ea typeface="微软雅黑" panose="020B0503020204020204" charset="-122"/>
                <a:sym typeface="+mn-ea"/>
              </a:rPr>
              <a:t>就说电流做了多少功。</a:t>
            </a:r>
            <a:endPar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7" name="流程图: 可选过程 6"/>
          <p:cNvSpPr/>
          <p:nvPr>
            <p:custDataLst>
              <p:tags r:id="rId6"/>
            </p:custDataLst>
          </p:nvPr>
        </p:nvSpPr>
        <p:spPr>
          <a:xfrm>
            <a:off x="190297" y="3569464"/>
            <a:ext cx="1690617" cy="633824"/>
          </a:xfrm>
          <a:prstGeom prst="flowChartAlternateProcess">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a:gradFill>
                  <a:gsLst>
                    <a:gs pos="0">
                      <a:srgbClr val="FE4444"/>
                    </a:gs>
                    <a:gs pos="100000">
                      <a:srgbClr val="832B2B"/>
                    </a:gs>
                  </a:gsLst>
                  <a:lin ang="5400000" scaled="0"/>
                </a:gradFill>
                <a:latin typeface="微软雅黑" panose="020B0503020204020204" charset="-122"/>
                <a:ea typeface="微软雅黑" panose="020B0503020204020204" charset="-122"/>
              </a:rPr>
              <a:t>电功公式</a:t>
            </a:r>
          </a:p>
        </p:txBody>
      </p:sp>
      <p:sp>
        <p:nvSpPr>
          <p:cNvPr id="22532" name="矩形 12"/>
          <p:cNvSpPr/>
          <p:nvPr>
            <p:custDataLst>
              <p:tags r:id="rId7"/>
            </p:custDataLst>
          </p:nvPr>
        </p:nvSpPr>
        <p:spPr>
          <a:xfrm>
            <a:off x="2057978" y="4671542"/>
            <a:ext cx="1453691" cy="657107"/>
          </a:xfrm>
          <a:prstGeom prst="rect">
            <a:avLst/>
          </a:prstGeom>
          <a:solidFill>
            <a:schemeClr val="bg1"/>
          </a:solidFill>
          <a:ln w="19050" cap="flat" cmpd="sng">
            <a:solidFill>
              <a:srgbClr val="0000FF"/>
            </a:solidFill>
            <a:prstDash val="solid"/>
            <a:round/>
            <a:headEnd type="none" w="med" len="med"/>
            <a:tailEnd type="none" w="med" len="med"/>
          </a:ln>
        </p:spPr>
        <p:txBody>
          <a:bodyPr wrap="square" anchor="t">
            <a:spAutoFit/>
          </a:bodyPr>
          <a:lstStyle/>
          <a:p>
            <a:pPr>
              <a:lnSpc>
                <a:spcPct val="150000"/>
              </a:lnSpc>
            </a:pPr>
            <a:r>
              <a:rPr lang="en-US" altLang="zh-CN" sz="2400">
                <a:solidFill>
                  <a:srgbClr val="FF0000"/>
                </a:solidFill>
                <a:latin typeface="微软雅黑" panose="020B0503020204020204" charset="-122"/>
                <a:ea typeface="微软雅黑" panose="020B0503020204020204" charset="-122"/>
              </a:rPr>
              <a:t>W=UIt</a:t>
            </a:r>
          </a:p>
        </p:txBody>
      </p:sp>
      <p:sp>
        <p:nvSpPr>
          <p:cNvPr id="22539" name="文本框 68622"/>
          <p:cNvSpPr/>
          <p:nvPr>
            <p:custDataLst>
              <p:tags r:id="rId8"/>
            </p:custDataLst>
          </p:nvPr>
        </p:nvSpPr>
        <p:spPr>
          <a:xfrm>
            <a:off x="2057978" y="3569465"/>
            <a:ext cx="6971667" cy="657107"/>
          </a:xfrm>
          <a:prstGeom prst="rect">
            <a:avLst/>
          </a:prstGeom>
          <a:noFill/>
          <a:ln w="9525">
            <a:noFill/>
          </a:ln>
        </p:spPr>
        <p:txBody>
          <a:bodyPr wrap="square" anchor="t">
            <a:spAutoFit/>
          </a:bodyPr>
          <a:lstStyle/>
          <a:p>
            <a:pPr algn="just" fontAlgn="auto">
              <a:lnSpc>
                <a:spcPct val="150000"/>
              </a:lnSpc>
              <a:spcBef>
                <a:spcPct val="0"/>
              </a:spcBef>
            </a:pPr>
            <a:r>
              <a:rPr lang="zh-CN" altLang="en-US" sz="2400">
                <a:solidFill>
                  <a:srgbClr val="0000FF"/>
                </a:solidFill>
                <a:latin typeface="微软雅黑" panose="020B0503020204020204" charset="-122"/>
                <a:ea typeface="微软雅黑" panose="020B0503020204020204" charset="-122"/>
                <a:cs typeface="微软雅黑" panose="020B0503020204020204" charset="-122"/>
              </a:rPr>
              <a:t>电流做功跟</a:t>
            </a:r>
            <a:r>
              <a:rPr lang="zh-CN" altLang="en-US" sz="2400">
                <a:latin typeface="微软雅黑" panose="020B0503020204020204" charset="-122"/>
                <a:ea typeface="微软雅黑" panose="020B0503020204020204" charset="-122"/>
                <a:cs typeface="微软雅黑" panose="020B0503020204020204" charset="-122"/>
              </a:rPr>
              <a:t>电压</a:t>
            </a:r>
            <a:r>
              <a:rPr lang="en-US" altLang="zh-CN" sz="2400">
                <a:solidFill>
                  <a:srgbClr val="FF0000"/>
                </a:solidFill>
                <a:latin typeface="微软雅黑" panose="020B0503020204020204" charset="-122"/>
                <a:ea typeface="微软雅黑" panose="020B0503020204020204" charset="-122"/>
                <a:cs typeface="微软雅黑" panose="020B0503020204020204" charset="-122"/>
              </a:rPr>
              <a:t>U</a:t>
            </a:r>
            <a:r>
              <a:rPr lang="en-US" altLang="zh-CN" sz="2400">
                <a:solidFill>
                  <a:srgbClr val="0000FF"/>
                </a:solidFill>
                <a:latin typeface="微软雅黑" panose="020B0503020204020204" charset="-122"/>
                <a:ea typeface="微软雅黑" panose="020B0503020204020204" charset="-122"/>
                <a:cs typeface="微软雅黑" panose="020B0503020204020204" charset="-122"/>
              </a:rPr>
              <a:t> </a:t>
            </a:r>
            <a:r>
              <a:rPr lang="zh-CN" altLang="en-US" sz="2400">
                <a:solidFill>
                  <a:srgbClr val="0000FF"/>
                </a:solidFill>
                <a:latin typeface="微软雅黑" panose="020B0503020204020204" charset="-122"/>
                <a:ea typeface="微软雅黑" panose="020B0503020204020204" charset="-122"/>
                <a:cs typeface="微软雅黑" panose="020B0503020204020204" charset="-122"/>
              </a:rPr>
              <a:t>、</a:t>
            </a:r>
            <a:r>
              <a:rPr lang="zh-CN" altLang="en-US" sz="2400">
                <a:latin typeface="微软雅黑" panose="020B0503020204020204" charset="-122"/>
                <a:ea typeface="微软雅黑" panose="020B0503020204020204" charset="-122"/>
                <a:cs typeface="微软雅黑" panose="020B0503020204020204" charset="-122"/>
              </a:rPr>
              <a:t>电流</a:t>
            </a:r>
            <a:r>
              <a:rPr lang="en-US" altLang="zh-CN" sz="2400">
                <a:solidFill>
                  <a:srgbClr val="FF0000"/>
                </a:solidFill>
                <a:latin typeface="微软雅黑" panose="020B0503020204020204" charset="-122"/>
                <a:ea typeface="微软雅黑" panose="020B0503020204020204" charset="-122"/>
                <a:cs typeface="微软雅黑" panose="020B0503020204020204" charset="-122"/>
              </a:rPr>
              <a:t>I</a:t>
            </a:r>
            <a:r>
              <a:rPr lang="zh-CN" altLang="en-US" sz="2400">
                <a:solidFill>
                  <a:srgbClr val="0000FF"/>
                </a:solidFill>
                <a:latin typeface="微软雅黑" panose="020B0503020204020204" charset="-122"/>
                <a:ea typeface="微软雅黑" panose="020B0503020204020204" charset="-122"/>
                <a:cs typeface="微软雅黑" panose="020B0503020204020204" charset="-122"/>
              </a:rPr>
              <a:t>、</a:t>
            </a:r>
            <a:r>
              <a:rPr lang="zh-CN" altLang="en-US" sz="2400">
                <a:latin typeface="微软雅黑" panose="020B0503020204020204" charset="-122"/>
                <a:ea typeface="微软雅黑" panose="020B0503020204020204" charset="-122"/>
                <a:cs typeface="微软雅黑" panose="020B0503020204020204" charset="-122"/>
              </a:rPr>
              <a:t>通电时间 </a:t>
            </a:r>
            <a:r>
              <a:rPr lang="en-US" altLang="zh-CN" sz="2400">
                <a:solidFill>
                  <a:srgbClr val="FF0000"/>
                </a:solidFill>
                <a:latin typeface="微软雅黑" panose="020B0503020204020204" charset="-122"/>
                <a:ea typeface="微软雅黑" panose="020B0503020204020204" charset="-122"/>
                <a:cs typeface="微软雅黑" panose="020B0503020204020204" charset="-122"/>
              </a:rPr>
              <a:t>t </a:t>
            </a:r>
            <a:r>
              <a:rPr lang="zh-CN" altLang="en-US" sz="2400">
                <a:solidFill>
                  <a:srgbClr val="0000FF"/>
                </a:solidFill>
                <a:latin typeface="微软雅黑" panose="020B0503020204020204" charset="-122"/>
                <a:ea typeface="微软雅黑" panose="020B0503020204020204" charset="-122"/>
                <a:cs typeface="微软雅黑" panose="020B0503020204020204" charset="-122"/>
              </a:rPr>
              <a:t>成正比。</a:t>
            </a:r>
          </a:p>
        </p:txBody>
      </p:sp>
      <p:sp>
        <p:nvSpPr>
          <p:cNvPr id="22536" name="Text Box 6"/>
          <p:cNvSpPr/>
          <p:nvPr>
            <p:custDataLst>
              <p:tags r:id="rId9"/>
            </p:custDataLst>
          </p:nvPr>
        </p:nvSpPr>
        <p:spPr>
          <a:xfrm>
            <a:off x="3834921" y="4394083"/>
            <a:ext cx="5296804" cy="2090973"/>
          </a:xfrm>
          <a:prstGeom prst="rect">
            <a:avLst/>
          </a:prstGeom>
          <a:noFill/>
          <a:ln w="9525">
            <a:noFill/>
          </a:ln>
        </p:spPr>
        <p:txBody>
          <a:bodyPr wrap="square" lIns="18000" tIns="10800" rIns="0" bIns="10800" anchor="t">
            <a:spAutoFit/>
          </a:bodyPr>
          <a:lstStyle/>
          <a:p>
            <a:pPr>
              <a:spcBef>
                <a:spcPct val="50000"/>
              </a:spcBef>
            </a:pPr>
            <a:r>
              <a:rPr lang="en-US" altLang="zh-CN" sz="2400">
                <a:solidFill>
                  <a:schemeClr val="tx1"/>
                </a:solidFill>
                <a:latin typeface="微软雅黑" panose="020B0503020204020204" charset="-122"/>
                <a:ea typeface="微软雅黑" panose="020B0503020204020204" charset="-122"/>
                <a:cs typeface="微软雅黑" panose="020B0503020204020204" charset="-122"/>
              </a:rPr>
              <a:t>W—</a:t>
            </a:r>
            <a:r>
              <a:rPr lang="zh-CN" altLang="en-US" sz="2400">
                <a:solidFill>
                  <a:schemeClr val="tx1"/>
                </a:solidFill>
                <a:latin typeface="微软雅黑" panose="020B0503020204020204" charset="-122"/>
                <a:ea typeface="微软雅黑" panose="020B0503020204020204" charset="-122"/>
                <a:cs typeface="微软雅黑" panose="020B0503020204020204" charset="-122"/>
              </a:rPr>
              <a:t>电流的功，单位焦（</a:t>
            </a:r>
            <a:r>
              <a:rPr lang="en-US" altLang="zh-CN" sz="2400">
                <a:solidFill>
                  <a:schemeClr val="tx1"/>
                </a:solidFill>
                <a:latin typeface="微软雅黑" panose="020B0503020204020204" charset="-122"/>
                <a:ea typeface="微软雅黑" panose="020B0503020204020204" charset="-122"/>
                <a:cs typeface="微软雅黑" panose="020B0503020204020204" charset="-122"/>
              </a:rPr>
              <a:t>J</a:t>
            </a:r>
            <a:r>
              <a:rPr lang="zh-CN" altLang="en-US" sz="2400">
                <a:solidFill>
                  <a:schemeClr val="tx1"/>
                </a:solidFill>
                <a:latin typeface="微软雅黑" panose="020B0503020204020204" charset="-122"/>
                <a:ea typeface="微软雅黑" panose="020B0503020204020204" charset="-122"/>
                <a:cs typeface="微软雅黑" panose="020B0503020204020204" charset="-122"/>
              </a:rPr>
              <a:t>）</a:t>
            </a:r>
            <a:endParaRPr lang="en-US" altLang="zh-CN" sz="2400">
              <a:solidFill>
                <a:schemeClr val="tx1"/>
              </a:solidFill>
              <a:latin typeface="微软雅黑" panose="020B0503020204020204" charset="-122"/>
              <a:ea typeface="微软雅黑" panose="020B0503020204020204" charset="-122"/>
              <a:cs typeface="微软雅黑" panose="020B0503020204020204" charset="-122"/>
            </a:endParaRPr>
          </a:p>
          <a:p>
            <a:pPr>
              <a:spcBef>
                <a:spcPct val="50000"/>
              </a:spcBef>
            </a:pPr>
            <a:r>
              <a:rPr lang="en-US" altLang="zh-CN" sz="2400">
                <a:solidFill>
                  <a:schemeClr val="tx1"/>
                </a:solidFill>
                <a:latin typeface="微软雅黑" panose="020B0503020204020204" charset="-122"/>
                <a:ea typeface="微软雅黑" panose="020B0503020204020204" charset="-122"/>
                <a:cs typeface="微软雅黑" panose="020B0503020204020204" charset="-122"/>
              </a:rPr>
              <a:t>U —</a:t>
            </a:r>
            <a:r>
              <a:rPr lang="zh-CN" altLang="en-US" sz="2400">
                <a:solidFill>
                  <a:schemeClr val="tx1"/>
                </a:solidFill>
                <a:latin typeface="微软雅黑" panose="020B0503020204020204" charset="-122"/>
                <a:ea typeface="微软雅黑" panose="020B0503020204020204" charset="-122"/>
                <a:cs typeface="微软雅黑" panose="020B0503020204020204" charset="-122"/>
              </a:rPr>
              <a:t>用电器两端电压，单位伏 （</a:t>
            </a:r>
            <a:r>
              <a:rPr lang="en-US" altLang="zh-CN" sz="2400">
                <a:solidFill>
                  <a:schemeClr val="tx1"/>
                </a:solidFill>
                <a:latin typeface="微软雅黑" panose="020B0503020204020204" charset="-122"/>
                <a:ea typeface="微软雅黑" panose="020B0503020204020204" charset="-122"/>
                <a:cs typeface="微软雅黑" panose="020B0503020204020204" charset="-122"/>
              </a:rPr>
              <a:t>V</a:t>
            </a:r>
            <a:r>
              <a:rPr lang="zh-CN" altLang="en-US" sz="2400">
                <a:solidFill>
                  <a:schemeClr val="tx1"/>
                </a:solidFill>
                <a:latin typeface="微软雅黑" panose="020B0503020204020204" charset="-122"/>
                <a:ea typeface="微软雅黑" panose="020B0503020204020204" charset="-122"/>
                <a:cs typeface="微软雅黑" panose="020B0503020204020204" charset="-122"/>
              </a:rPr>
              <a:t>）</a:t>
            </a:r>
          </a:p>
          <a:p>
            <a:pPr>
              <a:spcBef>
                <a:spcPct val="50000"/>
              </a:spcBef>
            </a:pPr>
            <a:r>
              <a:rPr lang="en-US" altLang="zh-CN" sz="2400">
                <a:solidFill>
                  <a:schemeClr val="tx1"/>
                </a:solidFill>
                <a:latin typeface="微软雅黑" panose="020B0503020204020204" charset="-122"/>
                <a:ea typeface="微软雅黑" panose="020B0503020204020204" charset="-122"/>
                <a:cs typeface="微软雅黑" panose="020B0503020204020204" charset="-122"/>
              </a:rPr>
              <a:t>I—</a:t>
            </a:r>
            <a:r>
              <a:rPr lang="zh-CN" altLang="en-US" sz="2400">
                <a:solidFill>
                  <a:schemeClr val="tx1"/>
                </a:solidFill>
                <a:latin typeface="微软雅黑" panose="020B0503020204020204" charset="-122"/>
                <a:ea typeface="微软雅黑" panose="020B0503020204020204" charset="-122"/>
                <a:cs typeface="微软雅黑" panose="020B0503020204020204" charset="-122"/>
              </a:rPr>
              <a:t>通过用电器的电流，单位安（</a:t>
            </a:r>
            <a:r>
              <a:rPr lang="en-US" altLang="zh-CN" sz="2400">
                <a:solidFill>
                  <a:schemeClr val="tx1"/>
                </a:solidFill>
                <a:latin typeface="微软雅黑" panose="020B0503020204020204" charset="-122"/>
                <a:ea typeface="微软雅黑" panose="020B0503020204020204" charset="-122"/>
                <a:cs typeface="微软雅黑" panose="020B0503020204020204" charset="-122"/>
              </a:rPr>
              <a:t>A</a:t>
            </a:r>
            <a:r>
              <a:rPr lang="zh-CN" altLang="en-US" sz="2400">
                <a:solidFill>
                  <a:schemeClr val="tx1"/>
                </a:solidFill>
                <a:latin typeface="微软雅黑" panose="020B0503020204020204" charset="-122"/>
                <a:ea typeface="微软雅黑" panose="020B0503020204020204" charset="-122"/>
                <a:cs typeface="微软雅黑" panose="020B0503020204020204" charset="-122"/>
              </a:rPr>
              <a:t>）</a:t>
            </a:r>
          </a:p>
          <a:p>
            <a:pPr>
              <a:spcBef>
                <a:spcPct val="50000"/>
              </a:spcBef>
            </a:pPr>
            <a:r>
              <a:rPr lang="en-US" altLang="zh-CN" sz="2400">
                <a:solidFill>
                  <a:schemeClr val="tx1"/>
                </a:solidFill>
                <a:latin typeface="微软雅黑" panose="020B0503020204020204" charset="-122"/>
                <a:ea typeface="微软雅黑" panose="020B0503020204020204" charset="-122"/>
                <a:cs typeface="微软雅黑" panose="020B0503020204020204" charset="-122"/>
              </a:rPr>
              <a:t>t—</a:t>
            </a:r>
            <a:r>
              <a:rPr lang="zh-CN" altLang="en-US" sz="2400">
                <a:solidFill>
                  <a:schemeClr val="tx1"/>
                </a:solidFill>
                <a:latin typeface="微软雅黑" panose="020B0503020204020204" charset="-122"/>
                <a:ea typeface="微软雅黑" panose="020B0503020204020204" charset="-122"/>
                <a:cs typeface="微软雅黑" panose="020B0503020204020204" charset="-122"/>
              </a:rPr>
              <a:t>用电器工作时间，单位秒（</a:t>
            </a:r>
            <a:r>
              <a:rPr lang="en-US" altLang="zh-CN" sz="2400">
                <a:solidFill>
                  <a:schemeClr val="tx1"/>
                </a:solidFill>
                <a:latin typeface="微软雅黑" panose="020B0503020204020204" charset="-122"/>
                <a:ea typeface="微软雅黑" panose="020B0503020204020204" charset="-122"/>
                <a:cs typeface="微软雅黑" panose="020B0503020204020204" charset="-122"/>
              </a:rPr>
              <a:t>s</a:t>
            </a:r>
            <a:r>
              <a:rPr lang="zh-CN" altLang="en-US" sz="2400">
                <a:solidFill>
                  <a:schemeClr val="tx1"/>
                </a:solidFill>
                <a:latin typeface="微软雅黑" panose="020B0503020204020204" charset="-122"/>
                <a:ea typeface="微软雅黑" panose="020B0503020204020204" charset="-122"/>
                <a:cs typeface="微软雅黑" panose="020B0503020204020204" charset="-122"/>
              </a:rPr>
              <a:t>）</a:t>
            </a:r>
          </a:p>
        </p:txBody>
      </p:sp>
    </p:spTree>
    <p:extLst>
      <p:ext uri="{BB962C8B-B14F-4D97-AF65-F5344CB8AC3E}">
        <p14:creationId xmlns:p14="http://schemas.microsoft.com/office/powerpoint/2010/main" val="204897390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7" presetClass="entr" presetSubtype="8" fill="hold" grpId="0" nodeType="clickEffect">
                                  <p:stCondLst>
                                    <p:cond delay="0"/>
                                  </p:stCondLst>
                                  <p:childTnLst>
                                    <p:set>
                                      <p:cBhvr>
                                        <p:cTn id="6" dur="1000"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grpId="0" nodeType="clickEffect">
                                  <p:stCondLst>
                                    <p:cond delay="0"/>
                                  </p:stCondLst>
                                  <p:childTnLst>
                                    <p:set>
                                      <p:cBhvr>
                                        <p:cTn id="12" dur="1000" fill="hold">
                                          <p:stCondLst>
                                            <p:cond delay="0"/>
                                          </p:stCondLst>
                                        </p:cTn>
                                        <p:tgtEl>
                                          <p:spTgt spid="3"/>
                                        </p:tgtEl>
                                        <p:attrNameLst>
                                          <p:attrName>style.visibility</p:attrName>
                                        </p:attrNameLst>
                                      </p:cBhvr>
                                      <p:to>
                                        <p:strVal val="visible"/>
                                      </p:to>
                                    </p:set>
                                    <p:anim calcmode="lin" valueType="num">
                                      <p:cBhvr additive="base">
                                        <p:cTn id="13" dur="1000" fill="hold"/>
                                        <p:tgtEl>
                                          <p:spTgt spid="3"/>
                                        </p:tgtEl>
                                        <p:attrNameLst>
                                          <p:attrName>ppt_x</p:attrName>
                                        </p:attrNameLst>
                                      </p:cBhvr>
                                      <p:tavLst>
                                        <p:tav tm="0">
                                          <p:val>
                                            <p:strVal val="0-#ppt_w/2"/>
                                          </p:val>
                                        </p:tav>
                                        <p:tav tm="100000">
                                          <p:val>
                                            <p:strVal val="#ppt_x"/>
                                          </p:val>
                                        </p:tav>
                                      </p:tavLst>
                                    </p:anim>
                                    <p:anim calcmode="lin" valueType="num">
                                      <p:cBhvr additive="base">
                                        <p:cTn id="14" dur="10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2529"/>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2" presetClass="entr" presetSubtype="8" fill="hold" grpId="0" nodeType="clickEffect">
                                  <p:stCondLst>
                                    <p:cond delay="0"/>
                                  </p:stCondLst>
                                  <p:childTnLst>
                                    <p:set>
                                      <p:cBhvr>
                                        <p:cTn id="22" dur="1000" fill="hold">
                                          <p:stCondLst>
                                            <p:cond delay="0"/>
                                          </p:stCondLst>
                                        </p:cTn>
                                        <p:tgtEl>
                                          <p:spTgt spid="7"/>
                                        </p:tgtEl>
                                        <p:attrNameLst>
                                          <p:attrName>style.visibility</p:attrName>
                                        </p:attrNameLst>
                                      </p:cBhvr>
                                      <p:to>
                                        <p:strVal val="visible"/>
                                      </p:to>
                                    </p:set>
                                    <p:anim calcmode="lin" valueType="num">
                                      <p:cBhvr additive="base">
                                        <p:cTn id="23" dur="1000" fill="hold"/>
                                        <p:tgtEl>
                                          <p:spTgt spid="7"/>
                                        </p:tgtEl>
                                        <p:attrNameLst>
                                          <p:attrName>ppt_x</p:attrName>
                                        </p:attrNameLst>
                                      </p:cBhvr>
                                      <p:tavLst>
                                        <p:tav tm="0">
                                          <p:val>
                                            <p:strVal val="0-#ppt_w/2"/>
                                          </p:val>
                                        </p:tav>
                                        <p:tav tm="100000">
                                          <p:val>
                                            <p:strVal val="#ppt_x"/>
                                          </p:val>
                                        </p:tav>
                                      </p:tavLst>
                                    </p:anim>
                                    <p:anim calcmode="lin" valueType="num">
                                      <p:cBhvr additive="base">
                                        <p:cTn id="24" dur="10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5" fill="hold" nodeType="clickPar">
                      <p:stCondLst>
                        <p:cond delay="indefinite"/>
                      </p:stCondLst>
                      <p:childTnLst>
                        <p:par>
                          <p:cTn id="26" fill="hold" nodeType="afterGroup">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2539"/>
                                        </p:tgtEl>
                                        <p:attrNameLst>
                                          <p:attrName>style.visibility</p:attrName>
                                        </p:attrNameLst>
                                      </p:cBhvr>
                                      <p:to>
                                        <p:strVal val="visible"/>
                                      </p:to>
                                    </p:set>
                                  </p:childTnLst>
                                </p:cTn>
                              </p:par>
                            </p:childTnLst>
                          </p:cTn>
                        </p:par>
                      </p:childTnLst>
                    </p:cTn>
                  </p:par>
                  <p:par>
                    <p:cTn id="29" fill="hold" nodeType="clickPar">
                      <p:stCondLst>
                        <p:cond delay="indefinite"/>
                      </p:stCondLst>
                      <p:childTnLst>
                        <p:par>
                          <p:cTn id="30" fill="hold" nodeType="afterGroup">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2532"/>
                                        </p:tgtEl>
                                        <p:attrNameLst>
                                          <p:attrName>style.visibility</p:attrName>
                                        </p:attrNameLst>
                                      </p:cBhvr>
                                      <p:to>
                                        <p:strVal val="visible"/>
                                      </p:to>
                                    </p:set>
                                  </p:childTnLst>
                                </p:cTn>
                              </p:par>
                            </p:childTnLst>
                          </p:cTn>
                        </p:par>
                      </p:childTnLst>
                    </p:cTn>
                  </p:par>
                  <p:par>
                    <p:cTn id="33" fill="hold" nodeType="clickPar">
                      <p:stCondLst>
                        <p:cond delay="indefinite"/>
                      </p:stCondLst>
                      <p:childTnLst>
                        <p:par>
                          <p:cTn id="34" fill="hold" nodeType="afterGroup">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25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3" grpId="0" animBg="1"/>
      <p:bldP spid="22529" grpId="0"/>
      <p:bldP spid="7" grpId="0" animBg="1"/>
      <p:bldP spid="22532" grpId="0" animBg="1"/>
      <p:bldP spid="22539" grpId="0"/>
      <p:bldP spid="2253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094968" y="167687"/>
            <a:ext cx="9813128" cy="2010774"/>
          </a:xfrm>
        </p:spPr>
        <p:txBody>
          <a:bodyPr>
            <a:noAutofit/>
          </a:bodyPr>
          <a:lstStyle/>
          <a:p>
            <a:pPr fontAlgn="auto">
              <a:lnSpc>
                <a:spcPct val="150000"/>
              </a:lnSpc>
            </a:pPr>
            <a:r>
              <a:rPr lang="zh-CN" altLang="en-US" sz="4300" dirty="0" smtClean="0">
                <a:solidFill>
                  <a:srgbClr val="00B0F0"/>
                </a:solidFill>
                <a:latin typeface="微软雅黑" panose="020B0503020204020204" charset="-122"/>
                <a:ea typeface="微软雅黑" panose="020B0503020204020204" charset="-122"/>
                <a:cs typeface="微软雅黑" panose="020B0503020204020204" charset="-122"/>
              </a:rPr>
              <a:t>202</a:t>
            </a:r>
            <a:r>
              <a:rPr lang="en-US" altLang="zh-CN" sz="4300" dirty="0" smtClean="0">
                <a:solidFill>
                  <a:srgbClr val="00B0F0"/>
                </a:solidFill>
                <a:latin typeface="微软雅黑" panose="020B0503020204020204" charset="-122"/>
                <a:ea typeface="微软雅黑" panose="020B0503020204020204" charset="-122"/>
                <a:cs typeface="微软雅黑" panose="020B0503020204020204" charset="-122"/>
              </a:rPr>
              <a:t>1</a:t>
            </a:r>
            <a:r>
              <a:rPr lang="zh-CN" altLang="en-US" sz="4300" dirty="0" smtClean="0">
                <a:solidFill>
                  <a:srgbClr val="00B0F0"/>
                </a:solidFill>
                <a:latin typeface="微软雅黑" panose="020B0503020204020204" charset="-122"/>
                <a:ea typeface="微软雅黑" panose="020B0503020204020204" charset="-122"/>
                <a:cs typeface="微软雅黑" panose="020B0503020204020204" charset="-122"/>
              </a:rPr>
              <a:t>-202</a:t>
            </a:r>
            <a:r>
              <a:rPr lang="en-US" altLang="zh-CN" sz="4300" dirty="0" smtClean="0">
                <a:solidFill>
                  <a:srgbClr val="00B0F0"/>
                </a:solidFill>
                <a:latin typeface="微软雅黑" panose="020B0503020204020204" charset="-122"/>
                <a:ea typeface="微软雅黑" panose="020B0503020204020204" charset="-122"/>
                <a:cs typeface="微软雅黑" panose="020B0503020204020204" charset="-122"/>
              </a:rPr>
              <a:t>2</a:t>
            </a:r>
            <a:r>
              <a:rPr lang="zh-CN" altLang="en-US" sz="4300" dirty="0" smtClean="0">
                <a:solidFill>
                  <a:srgbClr val="00B0F0"/>
                </a:solidFill>
                <a:latin typeface="微软雅黑" panose="020B0503020204020204" charset="-122"/>
                <a:ea typeface="微软雅黑" panose="020B0503020204020204" charset="-122"/>
                <a:cs typeface="微软雅黑" panose="020B0503020204020204" charset="-122"/>
              </a:rPr>
              <a:t>学</a:t>
            </a:r>
            <a:r>
              <a:rPr lang="zh-CN" altLang="en-US" sz="4300" dirty="0">
                <a:solidFill>
                  <a:srgbClr val="00B0F0"/>
                </a:solidFill>
                <a:latin typeface="微软雅黑" panose="020B0503020204020204" charset="-122"/>
                <a:ea typeface="微软雅黑" panose="020B0503020204020204" charset="-122"/>
                <a:cs typeface="微软雅黑" panose="020B0503020204020204" charset="-122"/>
              </a:rPr>
              <a:t>年人教</a:t>
            </a:r>
            <a:r>
              <a:rPr lang="zh-CN" altLang="en-US" sz="4300" dirty="0" smtClean="0">
                <a:solidFill>
                  <a:srgbClr val="00B0F0"/>
                </a:solidFill>
                <a:latin typeface="微软雅黑" panose="020B0503020204020204" charset="-122"/>
                <a:ea typeface="微软雅黑" panose="020B0503020204020204" charset="-122"/>
                <a:cs typeface="微软雅黑" panose="020B0503020204020204" charset="-122"/>
              </a:rPr>
              <a:t>版九年级物理</a:t>
            </a:r>
            <a:endParaRPr lang="zh-CN" altLang="en-US" sz="2400" dirty="0">
              <a:solidFill>
                <a:srgbClr val="00B0F0"/>
              </a:solidFill>
              <a:latin typeface="微软雅黑" panose="020B0503020204020204" charset="-122"/>
              <a:ea typeface="微软雅黑" panose="020B0503020204020204" charset="-122"/>
              <a:cs typeface="微软雅黑" panose="020B0503020204020204" charset="-122"/>
            </a:endParaRPr>
          </a:p>
        </p:txBody>
      </p:sp>
      <p:sp>
        <p:nvSpPr>
          <p:cNvPr id="5" name="副标题 2"/>
          <p:cNvSpPr>
            <a:spLocks noGrp="1"/>
          </p:cNvSpPr>
          <p:nvPr>
            <p:ph type="subTitle" idx="1"/>
            <p:custDataLst>
              <p:tags r:id="rId1"/>
            </p:custDataLst>
          </p:nvPr>
        </p:nvSpPr>
        <p:spPr>
          <a:xfrm>
            <a:off x="3262455" y="2844428"/>
            <a:ext cx="5868324" cy="675863"/>
          </a:xfrm>
        </p:spPr>
        <p:txBody>
          <a:bodyPr>
            <a:noAutofit/>
          </a:bodyPr>
          <a:lstStyle/>
          <a:p>
            <a:r>
              <a:rPr lang="zh-CN" altLang="en-US" sz="4400" b="1" dirty="0">
                <a:solidFill>
                  <a:srgbClr val="FF0000"/>
                </a:solidFill>
                <a:latin typeface="微软雅黑" panose="020B0503020204020204" charset="-122"/>
                <a:ea typeface="微软雅黑" panose="020B0503020204020204" charset="-122"/>
                <a:cs typeface="微软雅黑" panose="020B0503020204020204" charset="-122"/>
              </a:rPr>
              <a:t>第十八章  电功率</a:t>
            </a:r>
          </a:p>
        </p:txBody>
      </p:sp>
      <p:sp>
        <p:nvSpPr>
          <p:cNvPr id="7" name="副标题 2"/>
          <p:cNvSpPr>
            <a:spLocks noGrp="1"/>
          </p:cNvSpPr>
          <p:nvPr>
            <p:custDataLst>
              <p:tags r:id="rId2"/>
            </p:custDataLst>
          </p:nvPr>
        </p:nvSpPr>
        <p:spPr>
          <a:xfrm>
            <a:off x="2434160" y="4381795"/>
            <a:ext cx="7524914" cy="675863"/>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altLang="zh-CN" sz="6000" b="1" dirty="0" smtClean="0">
                <a:solidFill>
                  <a:srgbClr val="FF0000"/>
                </a:solidFill>
                <a:latin typeface="微软雅黑" panose="020B0503020204020204" charset="-122"/>
                <a:ea typeface="微软雅黑" panose="020B0503020204020204" charset="-122"/>
                <a:cs typeface="微软雅黑" panose="020B0503020204020204" charset="-122"/>
              </a:rPr>
              <a:t>18.1</a:t>
            </a:r>
            <a:r>
              <a:rPr lang="zh-CN" altLang="en-US" sz="6000" b="1" dirty="0" smtClean="0">
                <a:solidFill>
                  <a:srgbClr val="FF0000"/>
                </a:solidFill>
                <a:latin typeface="微软雅黑" panose="020B0503020204020204" charset="-122"/>
                <a:ea typeface="微软雅黑" panose="020B0503020204020204" charset="-122"/>
                <a:cs typeface="微软雅黑" panose="020B0503020204020204" charset="-122"/>
              </a:rPr>
              <a:t>  </a:t>
            </a:r>
            <a:r>
              <a:rPr lang="zh-CN" altLang="en-US" sz="6000" b="1" dirty="0">
                <a:solidFill>
                  <a:srgbClr val="FF0000"/>
                </a:solidFill>
                <a:latin typeface="微软雅黑" panose="020B0503020204020204" charset="-122"/>
                <a:ea typeface="微软雅黑" panose="020B0503020204020204" charset="-122"/>
                <a:cs typeface="微软雅黑" panose="020B0503020204020204" charset="-122"/>
              </a:rPr>
              <a:t>电能  电功</a:t>
            </a:r>
          </a:p>
        </p:txBody>
      </p:sp>
    </p:spTree>
    <p:extLst>
      <p:ext uri="{BB962C8B-B14F-4D97-AF65-F5344CB8AC3E}">
        <p14:creationId xmlns:p14="http://schemas.microsoft.com/office/powerpoint/2010/main" val="29538554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ox(in)">
                                      <p:cBhvr>
                                        <p:cTn id="12" dur="20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7">
                                            <p:txEl>
                                              <p:pRg st="0" end="0"/>
                                            </p:txEl>
                                          </p:spTgt>
                                        </p:tgtEl>
                                        <p:attrNameLst>
                                          <p:attrName>style.visibility</p:attrName>
                                        </p:attrNameLst>
                                      </p:cBhvr>
                                      <p:to>
                                        <p:strVal val="visible"/>
                                      </p:to>
                                    </p:set>
                                    <p:animEffect transition="in" filter="box(in)">
                                      <p:cBhvr>
                                        <p:cTn id="17" dur="20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build="p"/>
      <p:bldP spid="7"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2"/>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3</a:t>
            </a:r>
          </a:p>
        </p:txBody>
      </p:sp>
      <p:sp>
        <p:nvSpPr>
          <p:cNvPr id="12" name="文本框 11"/>
          <p:cNvSpPr txBox="1"/>
          <p:nvPr>
            <p:custDataLst>
              <p:tags r:id="rId3"/>
            </p:custDataLst>
          </p:nvPr>
        </p:nvSpPr>
        <p:spPr>
          <a:xfrm>
            <a:off x="2203536" y="33632"/>
            <a:ext cx="2544432" cy="594372"/>
          </a:xfrm>
          <a:prstGeom prst="rect">
            <a:avLst/>
          </a:prstGeom>
          <a:noFill/>
          <a:ln w="9525">
            <a:noFill/>
          </a:ln>
        </p:spPr>
        <p:txBody>
          <a:bodyPr wrap="square">
            <a:spAutoFit/>
          </a:bodyPr>
          <a:lstStyle/>
          <a:p>
            <a:pPr marL="0" indent="0" algn="l"/>
            <a:r>
              <a:rPr lang="zh-CN" sz="3200" b="1">
                <a:solidFill>
                  <a:schemeClr val="bg2"/>
                </a:solidFill>
                <a:uFill>
                  <a:solidFill>
                    <a:srgbClr val="FF0000"/>
                  </a:solidFill>
                </a:uFill>
                <a:latin typeface="微软雅黑" panose="020B0503020204020204" charset="-122"/>
                <a:ea typeface="微软雅黑" panose="020B0503020204020204" charset="-122"/>
              </a:rPr>
              <a:t>★课堂活动</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6" name="横卷形 5"/>
          <p:cNvSpPr/>
          <p:nvPr>
            <p:custDataLst>
              <p:tags r:id="rId4"/>
            </p:custDataLst>
          </p:nvPr>
        </p:nvSpPr>
        <p:spPr>
          <a:xfrm>
            <a:off x="190297" y="816857"/>
            <a:ext cx="2278520" cy="1010885"/>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latin typeface="微软雅黑" panose="020B0503020204020204" charset="-122"/>
                <a:ea typeface="微软雅黑" panose="020B0503020204020204" charset="-122"/>
              </a:rPr>
              <a:t>三、电功</a:t>
            </a:r>
          </a:p>
        </p:txBody>
      </p:sp>
      <p:sp>
        <p:nvSpPr>
          <p:cNvPr id="7" name="流程图: 可选过程 6"/>
          <p:cNvSpPr/>
          <p:nvPr>
            <p:custDataLst>
              <p:tags r:id="rId5"/>
            </p:custDataLst>
          </p:nvPr>
        </p:nvSpPr>
        <p:spPr>
          <a:xfrm>
            <a:off x="190297" y="2060575"/>
            <a:ext cx="2277890" cy="633824"/>
          </a:xfrm>
          <a:prstGeom prst="flowChartAlternateProcess">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a:gradFill>
                  <a:gsLst>
                    <a:gs pos="0">
                      <a:srgbClr val="FE4444"/>
                    </a:gs>
                    <a:gs pos="100000">
                      <a:srgbClr val="832B2B"/>
                    </a:gs>
                  </a:gsLst>
                  <a:lin ang="5400000" scaled="0"/>
                </a:gradFill>
                <a:latin typeface="微软雅黑" panose="020B0503020204020204" charset="-122"/>
                <a:ea typeface="微软雅黑" panose="020B0503020204020204" charset="-122"/>
              </a:rPr>
              <a:t>纯电阻电路</a:t>
            </a:r>
          </a:p>
        </p:txBody>
      </p:sp>
      <p:sp>
        <p:nvSpPr>
          <p:cNvPr id="22" name="矩形 33"/>
          <p:cNvSpPr>
            <a:spLocks noChangeArrowheads="1"/>
          </p:cNvSpPr>
          <p:nvPr>
            <p:custDataLst>
              <p:tags r:id="rId6"/>
            </p:custDataLst>
          </p:nvPr>
        </p:nvSpPr>
        <p:spPr bwMode="auto">
          <a:xfrm>
            <a:off x="2490557" y="2060253"/>
            <a:ext cx="7117225" cy="140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FontTx/>
              <a:buNone/>
            </a:pPr>
            <a:r>
              <a:rPr lang="zh-CN" altLang="zh-CN" sz="2400">
                <a:latin typeface="微软雅黑" panose="020B0503020204020204" charset="-122"/>
                <a:ea typeface="微软雅黑" panose="020B0503020204020204" charset="-122"/>
                <a:cs typeface="微软雅黑" panose="020B0503020204020204" charset="-122"/>
              </a:rPr>
              <a:t>推导公式：由</a:t>
            </a:r>
            <a:r>
              <a:rPr lang="en-US" altLang="zh-CN" sz="2400">
                <a:latin typeface="微软雅黑" panose="020B0503020204020204" charset="-122"/>
                <a:ea typeface="微软雅黑" panose="020B0503020204020204" charset="-122"/>
                <a:cs typeface="微软雅黑" panose="020B0503020204020204" charset="-122"/>
              </a:rPr>
              <a:t>W</a:t>
            </a:r>
            <a:r>
              <a:rPr lang="zh-CN" altLang="zh-CN" sz="2400">
                <a:latin typeface="微软雅黑" panose="020B0503020204020204" charset="-122"/>
                <a:ea typeface="微软雅黑" panose="020B0503020204020204" charset="-122"/>
                <a:cs typeface="微软雅黑" panose="020B0503020204020204" charset="-122"/>
              </a:rPr>
              <a:t>＝</a:t>
            </a:r>
            <a:r>
              <a:rPr lang="en-US" altLang="zh-CN" sz="2400">
                <a:latin typeface="微软雅黑" panose="020B0503020204020204" charset="-122"/>
                <a:ea typeface="微软雅黑" panose="020B0503020204020204" charset="-122"/>
                <a:cs typeface="微软雅黑" panose="020B0503020204020204" charset="-122"/>
              </a:rPr>
              <a:t>UIt</a:t>
            </a:r>
            <a:r>
              <a:rPr lang="zh-CN" altLang="zh-CN" sz="2400">
                <a:latin typeface="微软雅黑" panose="020B0503020204020204" charset="-122"/>
                <a:ea typeface="微软雅黑" panose="020B0503020204020204" charset="-122"/>
                <a:cs typeface="微软雅黑" panose="020B0503020204020204" charset="-122"/>
              </a:rPr>
              <a:t>和欧姆定律</a:t>
            </a:r>
            <a:r>
              <a:rPr lang="en-US" altLang="zh-CN" sz="2400">
                <a:latin typeface="微软雅黑" panose="020B0503020204020204" charset="-122"/>
                <a:ea typeface="微软雅黑" panose="020B0503020204020204" charset="-122"/>
                <a:cs typeface="微软雅黑" panose="020B0503020204020204" charset="-122"/>
              </a:rPr>
              <a:t>I</a:t>
            </a:r>
            <a:r>
              <a:rPr lang="zh-CN" altLang="zh-CN" sz="2400">
                <a:latin typeface="微软雅黑" panose="020B0503020204020204" charset="-122"/>
                <a:ea typeface="微软雅黑" panose="020B0503020204020204" charset="-122"/>
                <a:cs typeface="微软雅黑" panose="020B0503020204020204" charset="-122"/>
              </a:rPr>
              <a:t>＝</a:t>
            </a:r>
            <a:r>
              <a:rPr lang="en-US" altLang="zh-CN" sz="2400">
                <a:latin typeface="微软雅黑" panose="020B0503020204020204" charset="-122"/>
                <a:ea typeface="微软雅黑" panose="020B0503020204020204" charset="-122"/>
                <a:cs typeface="微软雅黑" panose="020B0503020204020204" charset="-122"/>
              </a:rPr>
              <a:t>      </a:t>
            </a:r>
            <a:r>
              <a:rPr lang="zh-CN" altLang="zh-CN" sz="2400">
                <a:latin typeface="微软雅黑" panose="020B0503020204020204" charset="-122"/>
                <a:ea typeface="微软雅黑" panose="020B0503020204020204" charset="-122"/>
                <a:cs typeface="微软雅黑" panose="020B0503020204020204" charset="-122"/>
              </a:rPr>
              <a:t>可知，</a:t>
            </a:r>
            <a:endParaRPr lang="en-US" altLang="zh-CN" sz="2400">
              <a:latin typeface="微软雅黑" panose="020B0503020204020204" charset="-122"/>
              <a:ea typeface="微软雅黑" panose="020B0503020204020204" charset="-122"/>
              <a:cs typeface="微软雅黑" panose="020B0503020204020204" charset="-122"/>
            </a:endParaRPr>
          </a:p>
          <a:p>
            <a:pPr eaLnBrk="1" hangingPunct="1">
              <a:lnSpc>
                <a:spcPct val="200000"/>
              </a:lnSpc>
              <a:spcBef>
                <a:spcPct val="0"/>
              </a:spcBef>
              <a:buFontTx/>
              <a:buNone/>
            </a:pPr>
            <a:r>
              <a:rPr lang="en-US" altLang="zh-CN" sz="2400">
                <a:latin typeface="微软雅黑" panose="020B0503020204020204" charset="-122"/>
                <a:ea typeface="微软雅黑" panose="020B0503020204020204" charset="-122"/>
                <a:cs typeface="微软雅黑" panose="020B0503020204020204" charset="-122"/>
              </a:rPr>
              <a:t>W</a:t>
            </a:r>
            <a:r>
              <a:rPr lang="zh-CN" altLang="zh-CN" sz="2400">
                <a:latin typeface="微软雅黑" panose="020B0503020204020204" charset="-122"/>
                <a:ea typeface="微软雅黑" panose="020B0503020204020204" charset="-122"/>
                <a:cs typeface="微软雅黑" panose="020B0503020204020204" charset="-122"/>
              </a:rPr>
              <a:t>＝</a:t>
            </a:r>
            <a:r>
              <a:rPr lang="en-US" altLang="zh-CN" sz="2400">
                <a:latin typeface="微软雅黑" panose="020B0503020204020204" charset="-122"/>
                <a:ea typeface="微软雅黑" panose="020B0503020204020204" charset="-122"/>
                <a:cs typeface="微软雅黑" panose="020B0503020204020204" charset="-122"/>
              </a:rPr>
              <a:t>       t</a:t>
            </a:r>
            <a:r>
              <a:rPr lang="zh-CN" altLang="zh-CN" sz="2400">
                <a:latin typeface="微软雅黑" panose="020B0503020204020204" charset="-122"/>
                <a:ea typeface="微软雅黑" panose="020B0503020204020204" charset="-122"/>
                <a:cs typeface="微软雅黑" panose="020B0503020204020204" charset="-122"/>
              </a:rPr>
              <a:t>；</a:t>
            </a:r>
            <a:r>
              <a:rPr lang="en-US" altLang="zh-CN" sz="2400">
                <a:latin typeface="微软雅黑" panose="020B0503020204020204" charset="-122"/>
                <a:ea typeface="微软雅黑" panose="020B0503020204020204" charset="-122"/>
                <a:cs typeface="微软雅黑" panose="020B0503020204020204" charset="-122"/>
              </a:rPr>
              <a:t>      W</a:t>
            </a:r>
            <a:r>
              <a:rPr lang="zh-CN" altLang="zh-CN" sz="2400">
                <a:latin typeface="微软雅黑" panose="020B0503020204020204" charset="-122"/>
                <a:ea typeface="微软雅黑" panose="020B0503020204020204" charset="-122"/>
                <a:cs typeface="微软雅黑" panose="020B0503020204020204" charset="-122"/>
              </a:rPr>
              <a:t>＝</a:t>
            </a:r>
            <a:r>
              <a:rPr lang="en-US" altLang="zh-CN" sz="2400">
                <a:latin typeface="微软雅黑" panose="020B0503020204020204" charset="-122"/>
                <a:ea typeface="微软雅黑" panose="020B0503020204020204" charset="-122"/>
                <a:cs typeface="微软雅黑" panose="020B0503020204020204" charset="-122"/>
              </a:rPr>
              <a:t>I</a:t>
            </a:r>
            <a:r>
              <a:rPr lang="en-US" altLang="zh-CN" sz="2400" baseline="30000">
                <a:latin typeface="微软雅黑" panose="020B0503020204020204" charset="-122"/>
                <a:ea typeface="微软雅黑" panose="020B0503020204020204" charset="-122"/>
                <a:cs typeface="微软雅黑" panose="020B0503020204020204" charset="-122"/>
              </a:rPr>
              <a:t>2</a:t>
            </a:r>
            <a:r>
              <a:rPr lang="en-US" altLang="zh-CN" sz="2400">
                <a:latin typeface="微软雅黑" panose="020B0503020204020204" charset="-122"/>
                <a:ea typeface="微软雅黑" panose="020B0503020204020204" charset="-122"/>
                <a:cs typeface="微软雅黑" panose="020B0503020204020204" charset="-122"/>
              </a:rPr>
              <a:t>Rt</a:t>
            </a:r>
            <a:r>
              <a:rPr lang="zh-CN" altLang="zh-CN" sz="2400">
                <a:latin typeface="微软雅黑" panose="020B0503020204020204" charset="-122"/>
                <a:ea typeface="微软雅黑" panose="020B0503020204020204" charset="-122"/>
                <a:cs typeface="微软雅黑" panose="020B0503020204020204" charset="-122"/>
              </a:rPr>
              <a:t>。</a:t>
            </a:r>
            <a:endParaRPr lang="zh-CN" altLang="en-US" sz="2400">
              <a:latin typeface="微软雅黑" panose="020B0503020204020204" charset="-122"/>
              <a:ea typeface="微软雅黑" panose="020B0503020204020204" charset="-122"/>
              <a:cs typeface="微软雅黑" panose="020B0503020204020204" charset="-122"/>
            </a:endParaRPr>
          </a:p>
        </p:txBody>
      </p:sp>
      <p:graphicFrame>
        <p:nvGraphicFramePr>
          <p:cNvPr id="23" name="Object 4"/>
          <p:cNvGraphicFramePr>
            <a:graphicFrameLocks noChangeAspect="1"/>
          </p:cNvGraphicFramePr>
          <p:nvPr>
            <p:custDataLst>
              <p:tags r:id="rId7"/>
            </p:custDataLst>
          </p:nvPr>
        </p:nvGraphicFramePr>
        <p:xfrm>
          <a:off x="7316030" y="2060252"/>
          <a:ext cx="374922" cy="798748"/>
        </p:xfrm>
        <a:graphic>
          <a:graphicData uri="http://schemas.openxmlformats.org/presentationml/2006/ole">
            <mc:AlternateContent xmlns:mc="http://schemas.openxmlformats.org/markup-compatibility/2006">
              <mc:Choice xmlns:v="urn:schemas-microsoft-com:vml" Requires="v">
                <p:oleObj spid="_x0000_s4098" name="Equation" r:id="rId12" imgW="190500" imgH="393700" progId="Equation.DSMT4">
                  <p:embed/>
                </p:oleObj>
              </mc:Choice>
              <mc:Fallback>
                <p:oleObj name="Equation" r:id="rId12" imgW="190500" imgH="393700" progId="Equation.DSMT4">
                  <p:embed/>
                  <p:pic>
                    <p:nvPicPr>
                      <p:cNvPr id="0" name=""/>
                      <p:cNvPicPr/>
                      <p:nvPr/>
                    </p:nvPicPr>
                    <p:blipFill>
                      <a:blip r:embed="rId13">
                        <a:extLst>
                          <a:ext uri="{28A0092B-C50C-407E-A947-70E740481C1C}">
                            <a14:useLocalDpi xmlns:a14="http://schemas.microsoft.com/office/drawing/2010/main" val="0"/>
                          </a:ext>
                        </a:extLst>
                      </a:blip>
                      <a:stretch>
                        <a:fillRect/>
                      </a:stretch>
                    </p:blipFill>
                    <p:spPr>
                      <a:xfrm>
                        <a:off x="7316030" y="2060252"/>
                        <a:ext cx="374922" cy="798748"/>
                      </a:xfrm>
                      <a:prstGeom prst="rect">
                        <a:avLst/>
                      </a:prstGeom>
                      <a:noFill/>
                      <a:ln>
                        <a:noFill/>
                      </a:ln>
                      <a:effectLst/>
                    </p:spPr>
                  </p:pic>
                </p:oleObj>
              </mc:Fallback>
            </mc:AlternateContent>
          </a:graphicData>
        </a:graphic>
      </p:graphicFrame>
      <p:graphicFrame>
        <p:nvGraphicFramePr>
          <p:cNvPr id="24" name="Object 15"/>
          <p:cNvGraphicFramePr>
            <a:graphicFrameLocks noChangeAspect="1"/>
          </p:cNvGraphicFramePr>
          <p:nvPr>
            <p:custDataLst>
              <p:tags r:id="rId8"/>
            </p:custDataLst>
          </p:nvPr>
        </p:nvGraphicFramePr>
        <p:xfrm>
          <a:off x="3225909" y="2710246"/>
          <a:ext cx="499371" cy="850488"/>
        </p:xfrm>
        <a:graphic>
          <a:graphicData uri="http://schemas.openxmlformats.org/presentationml/2006/ole">
            <mc:AlternateContent xmlns:mc="http://schemas.openxmlformats.org/markup-compatibility/2006">
              <mc:Choice xmlns:v="urn:schemas-microsoft-com:vml" Requires="v">
                <p:oleObj spid="_x0000_s4099" name="Equation" r:id="rId14" imgW="254000" imgH="419100" progId="Equation.DSMT4">
                  <p:embed/>
                </p:oleObj>
              </mc:Choice>
              <mc:Fallback>
                <p:oleObj name="Equation" r:id="rId14" imgW="254000" imgH="419100" progId="Equation.DSMT4">
                  <p:embed/>
                  <p:pic>
                    <p:nvPicPr>
                      <p:cNvPr id="0" name=""/>
                      <p:cNvPicPr/>
                      <p:nvPr/>
                    </p:nvPicPr>
                    <p:blipFill>
                      <a:blip r:embed="rId15">
                        <a:extLst>
                          <a:ext uri="{28A0092B-C50C-407E-A947-70E740481C1C}">
                            <a14:useLocalDpi xmlns:a14="http://schemas.microsoft.com/office/drawing/2010/main" val="0"/>
                          </a:ext>
                        </a:extLst>
                      </a:blip>
                      <a:stretch>
                        <a:fillRect/>
                      </a:stretch>
                    </p:blipFill>
                    <p:spPr>
                      <a:xfrm>
                        <a:off x="3225909" y="2710246"/>
                        <a:ext cx="499371" cy="850488"/>
                      </a:xfrm>
                      <a:prstGeom prst="rect">
                        <a:avLst/>
                      </a:prstGeom>
                      <a:noFill/>
                      <a:ln>
                        <a:noFill/>
                      </a:ln>
                      <a:effectLst/>
                    </p:spPr>
                  </p:pic>
                </p:oleObj>
              </mc:Fallback>
            </mc:AlternateContent>
          </a:graphicData>
        </a:graphic>
      </p:graphicFrame>
      <p:sp>
        <p:nvSpPr>
          <p:cNvPr id="21" name="TextBox 20"/>
          <p:cNvSpPr txBox="1"/>
          <p:nvPr>
            <p:custDataLst>
              <p:tags r:id="rId9"/>
            </p:custDataLst>
          </p:nvPr>
        </p:nvSpPr>
        <p:spPr>
          <a:xfrm>
            <a:off x="2408326" y="3561057"/>
            <a:ext cx="9103999" cy="2349676"/>
          </a:xfrm>
          <a:prstGeom prst="rect">
            <a:avLst/>
          </a:prstGeom>
          <a:noFill/>
        </p:spPr>
        <p:txBody>
          <a:bodyPr wrap="square">
            <a:spAutoFit/>
          </a:bodyPr>
          <a:lstStyle/>
          <a:p>
            <a:pPr fontAlgn="auto">
              <a:lnSpc>
                <a:spcPct val="150000"/>
              </a:lnSpc>
              <a:defRPr/>
            </a:pPr>
            <a:r>
              <a:rPr lang="en-US" altLang="zh-CN" sz="2400">
                <a:latin typeface="微软雅黑" panose="020B0503020204020204" charset="-122"/>
                <a:ea typeface="微软雅黑" panose="020B0503020204020204" charset="-122"/>
                <a:cs typeface="微软雅黑" panose="020B0503020204020204" charset="-122"/>
              </a:rPr>
              <a:t>(1)</a:t>
            </a:r>
            <a:r>
              <a:rPr lang="zh-CN" altLang="en-US" sz="2400">
                <a:latin typeface="微软雅黑" panose="020B0503020204020204" charset="-122"/>
                <a:ea typeface="微软雅黑" panose="020B0503020204020204" charset="-122"/>
                <a:cs typeface="微软雅黑" panose="020B0503020204020204" charset="-122"/>
              </a:rPr>
              <a:t>利用电功公式及其变形公式时，要注意各物理量的</a:t>
            </a:r>
            <a:r>
              <a:rPr lang="zh-CN" altLang="en-US" sz="2400">
                <a:solidFill>
                  <a:srgbClr val="FF0000"/>
                </a:solidFill>
                <a:latin typeface="微软雅黑" panose="020B0503020204020204" charset="-122"/>
                <a:ea typeface="微软雅黑" panose="020B0503020204020204" charset="-122"/>
                <a:cs typeface="微软雅黑" panose="020B0503020204020204" charset="-122"/>
              </a:rPr>
              <a:t>同一性</a:t>
            </a:r>
            <a:r>
              <a:rPr lang="zh-CN" altLang="en-US" sz="2400">
                <a:latin typeface="微软雅黑" panose="020B0503020204020204" charset="-122"/>
                <a:ea typeface="微软雅黑" panose="020B0503020204020204" charset="-122"/>
                <a:cs typeface="微软雅黑" panose="020B0503020204020204" charset="-122"/>
              </a:rPr>
              <a:t>和</a:t>
            </a:r>
            <a:r>
              <a:rPr lang="zh-CN" altLang="en-US" sz="2400">
                <a:solidFill>
                  <a:srgbClr val="FF0000"/>
                </a:solidFill>
                <a:latin typeface="微软雅黑" panose="020B0503020204020204" charset="-122"/>
                <a:ea typeface="微软雅黑" panose="020B0503020204020204" charset="-122"/>
                <a:cs typeface="微软雅黑" panose="020B0503020204020204" charset="-122"/>
              </a:rPr>
              <a:t>同时性</a:t>
            </a:r>
            <a:r>
              <a:rPr lang="zh-CN" altLang="en-US" sz="2400">
                <a:latin typeface="微软雅黑" panose="020B0503020204020204" charset="-122"/>
                <a:ea typeface="微软雅黑" panose="020B0503020204020204" charset="-122"/>
                <a:cs typeface="微软雅黑" panose="020B0503020204020204" charset="-122"/>
              </a:rPr>
              <a:t>；</a:t>
            </a:r>
            <a:endParaRPr lang="en-US" altLang="zh-CN" sz="2400">
              <a:latin typeface="微软雅黑" panose="020B0503020204020204" charset="-122"/>
              <a:ea typeface="微软雅黑" panose="020B0503020204020204" charset="-122"/>
              <a:cs typeface="微软雅黑" panose="020B0503020204020204" charset="-122"/>
            </a:endParaRPr>
          </a:p>
          <a:p>
            <a:pPr fontAlgn="auto">
              <a:lnSpc>
                <a:spcPct val="150000"/>
              </a:lnSpc>
              <a:defRPr/>
            </a:pPr>
            <a:r>
              <a:rPr lang="en-US" altLang="zh-CN" sz="2400">
                <a:latin typeface="微软雅黑" panose="020B0503020204020204" charset="-122"/>
                <a:ea typeface="微软雅黑" panose="020B0503020204020204" charset="-122"/>
                <a:cs typeface="微软雅黑" panose="020B0503020204020204" charset="-122"/>
              </a:rPr>
              <a:t>(2)</a:t>
            </a:r>
            <a:r>
              <a:rPr lang="zh-CN" altLang="en-US" sz="2400">
                <a:latin typeface="微软雅黑" panose="020B0503020204020204" charset="-122"/>
                <a:ea typeface="微软雅黑" panose="020B0503020204020204" charset="-122"/>
                <a:cs typeface="微软雅黑" panose="020B0503020204020204" charset="-122"/>
              </a:rPr>
              <a:t>电功变形公式的适用条件：</a:t>
            </a:r>
            <a:r>
              <a:rPr lang="zh-CN" altLang="en-US" sz="2400">
                <a:solidFill>
                  <a:srgbClr val="FF0000"/>
                </a:solidFill>
                <a:latin typeface="微软雅黑" panose="020B0503020204020204" charset="-122"/>
                <a:ea typeface="微软雅黑" panose="020B0503020204020204" charset="-122"/>
                <a:cs typeface="微软雅黑" panose="020B0503020204020204" charset="-122"/>
              </a:rPr>
              <a:t>只适用于纯电阻电路；</a:t>
            </a:r>
          </a:p>
          <a:p>
            <a:pPr fontAlgn="auto">
              <a:lnSpc>
                <a:spcPct val="150000"/>
              </a:lnSpc>
              <a:defRPr/>
            </a:pPr>
            <a:r>
              <a:rPr lang="en-US" altLang="zh-CN" sz="2400">
                <a:latin typeface="微软雅黑" panose="020B0503020204020204" charset="-122"/>
                <a:ea typeface="微软雅黑" panose="020B0503020204020204" charset="-122"/>
                <a:cs typeface="微软雅黑" panose="020B0503020204020204" charset="-122"/>
              </a:rPr>
              <a:t>(3)</a:t>
            </a:r>
            <a:r>
              <a:rPr lang="en-US" altLang="zh-CN" sz="2400">
                <a:latin typeface="微软雅黑" panose="020B0503020204020204" charset="-122"/>
                <a:ea typeface="微软雅黑" panose="020B0503020204020204" charset="-122"/>
                <a:cs typeface="微软雅黑" panose="020B0503020204020204" charset="-122"/>
                <a:sym typeface="+mn-ea"/>
              </a:rPr>
              <a:t>W</a:t>
            </a:r>
            <a:r>
              <a:rPr lang="zh-CN" altLang="zh-CN" sz="2400">
                <a:latin typeface="微软雅黑" panose="020B0503020204020204" charset="-122"/>
                <a:ea typeface="微软雅黑" panose="020B0503020204020204" charset="-122"/>
                <a:cs typeface="微软雅黑" panose="020B0503020204020204" charset="-122"/>
                <a:sym typeface="+mn-ea"/>
              </a:rPr>
              <a:t>＝</a:t>
            </a:r>
            <a:r>
              <a:rPr lang="en-US" altLang="zh-CN" sz="2400">
                <a:latin typeface="微软雅黑" panose="020B0503020204020204" charset="-122"/>
                <a:ea typeface="微软雅黑" panose="020B0503020204020204" charset="-122"/>
                <a:cs typeface="微软雅黑" panose="020B0503020204020204" charset="-122"/>
                <a:sym typeface="+mn-ea"/>
              </a:rPr>
              <a:t>UIt</a:t>
            </a:r>
            <a:r>
              <a:rPr lang="zh-CN" altLang="en-US" sz="2400">
                <a:latin typeface="微软雅黑" panose="020B0503020204020204" charset="-122"/>
                <a:ea typeface="微软雅黑" panose="020B0503020204020204" charset="-122"/>
                <a:cs typeface="微软雅黑" panose="020B0503020204020204" charset="-122"/>
                <a:sym typeface="+mn-ea"/>
              </a:rPr>
              <a:t>是普遍适用的公式。</a:t>
            </a:r>
          </a:p>
        </p:txBody>
      </p:sp>
    </p:spTree>
    <p:extLst>
      <p:ext uri="{BB962C8B-B14F-4D97-AF65-F5344CB8AC3E}">
        <p14:creationId xmlns:p14="http://schemas.microsoft.com/office/powerpoint/2010/main" val="28469508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7" presetClass="entr" presetSubtype="8" fill="hold" grpId="0" nodeType="clickEffect">
                                  <p:stCondLst>
                                    <p:cond delay="0"/>
                                  </p:stCondLst>
                                  <p:childTnLst>
                                    <p:set>
                                      <p:cBhvr>
                                        <p:cTn id="6" dur="1000"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grpId="0" nodeType="clickEffect">
                                  <p:stCondLst>
                                    <p:cond delay="0"/>
                                  </p:stCondLst>
                                  <p:childTnLst>
                                    <p:set>
                                      <p:cBhvr>
                                        <p:cTn id="12" dur="1000" fill="hold">
                                          <p:stCondLst>
                                            <p:cond delay="0"/>
                                          </p:stCondLst>
                                        </p:cTn>
                                        <p:tgtEl>
                                          <p:spTgt spid="7"/>
                                        </p:tgtEl>
                                        <p:attrNameLst>
                                          <p:attrName>style.visibility</p:attrName>
                                        </p:attrNameLst>
                                      </p:cBhvr>
                                      <p:to>
                                        <p:strVal val="visible"/>
                                      </p:to>
                                    </p:set>
                                    <p:anim calcmode="lin" valueType="num">
                                      <p:cBhvr additive="base">
                                        <p:cTn id="13" dur="1000" fill="hold"/>
                                        <p:tgtEl>
                                          <p:spTgt spid="7"/>
                                        </p:tgtEl>
                                        <p:attrNameLst>
                                          <p:attrName>ppt_x</p:attrName>
                                        </p:attrNameLst>
                                      </p:cBhvr>
                                      <p:tavLst>
                                        <p:tav tm="0">
                                          <p:val>
                                            <p:strVal val="0-#ppt_w/2"/>
                                          </p:val>
                                        </p:tav>
                                        <p:tav tm="100000">
                                          <p:val>
                                            <p:strVal val="#ppt_x"/>
                                          </p:val>
                                        </p:tav>
                                      </p:tavLst>
                                    </p:anim>
                                    <p:anim calcmode="lin" valueType="num">
                                      <p:cBhvr additive="base">
                                        <p:cTn id="14" dur="10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2" presetClass="entr" presetSubtype="8" fill="hold" nodeType="clickEffect">
                                  <p:stCondLst>
                                    <p:cond delay="0"/>
                                  </p:stCondLst>
                                  <p:childTnLst>
                                    <p:set>
                                      <p:cBhvr>
                                        <p:cTn id="18" dur="1" fill="hold">
                                          <p:stCondLst>
                                            <p:cond delay="0"/>
                                          </p:stCondLst>
                                        </p:cTn>
                                        <p:tgtEl>
                                          <p:spTgt spid="22">
                                            <p:txEl>
                                              <p:pRg st="0" end="0"/>
                                            </p:txEl>
                                          </p:spTgt>
                                        </p:tgtEl>
                                        <p:attrNameLst>
                                          <p:attrName>style.visibility</p:attrName>
                                        </p:attrNameLst>
                                      </p:cBhvr>
                                      <p:to>
                                        <p:strVal val="visible"/>
                                      </p:to>
                                    </p:set>
                                    <p:animEffect transition="in" filter="wipe(left)">
                                      <p:cBhvr>
                                        <p:cTn id="19" dur="500"/>
                                        <p:tgtEl>
                                          <p:spTgt spid="22">
                                            <p:txEl>
                                              <p:pRg st="0" end="0"/>
                                            </p:txEl>
                                          </p:spTgt>
                                        </p:tgtEl>
                                      </p:cBhvr>
                                    </p:animEffect>
                                  </p:childTnLst>
                                </p:cTn>
                              </p:par>
                            </p:childTnLst>
                          </p:cTn>
                        </p:par>
                        <p:par>
                          <p:cTn id="20" fill="hold" nodeType="afterGroup">
                            <p:stCondLst>
                              <p:cond delay="500"/>
                            </p:stCondLst>
                            <p:childTnLst>
                              <p:par>
                                <p:cTn id="21" presetID="22" presetClass="entr" presetSubtype="8" fill="hold" nodeType="afterEffect">
                                  <p:stCondLst>
                                    <p:cond delay="0"/>
                                  </p:stCondLst>
                                  <p:childTnLst>
                                    <p:set>
                                      <p:cBhvr>
                                        <p:cTn id="22" dur="1" fill="hold">
                                          <p:stCondLst>
                                            <p:cond delay="0"/>
                                          </p:stCondLst>
                                        </p:cTn>
                                        <p:tgtEl>
                                          <p:spTgt spid="22">
                                            <p:txEl>
                                              <p:pRg st="1" end="1"/>
                                            </p:txEl>
                                          </p:spTgt>
                                        </p:tgtEl>
                                        <p:attrNameLst>
                                          <p:attrName>style.visibility</p:attrName>
                                        </p:attrNameLst>
                                      </p:cBhvr>
                                      <p:to>
                                        <p:strVal val="visible"/>
                                      </p:to>
                                    </p:set>
                                    <p:animEffect transition="in" filter="wipe(left)">
                                      <p:cBhvr>
                                        <p:cTn id="23" dur="500"/>
                                        <p:tgtEl>
                                          <p:spTgt spid="22">
                                            <p:txEl>
                                              <p:pRg st="1" end="1"/>
                                            </p:txEl>
                                          </p:spTgt>
                                        </p:tgtEl>
                                      </p:cBhvr>
                                    </p:animEffect>
                                  </p:childTnLst>
                                </p:cTn>
                              </p:par>
                              <p:par>
                                <p:cTn id="24" presetID="22" presetClass="entr" presetSubtype="8" fill="hold" nodeType="with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wipe(left)">
                                      <p:cBhvr>
                                        <p:cTn id="26" dur="500"/>
                                        <p:tgtEl>
                                          <p:spTgt spid="23"/>
                                        </p:tgtEl>
                                      </p:cBhvr>
                                    </p:animEffect>
                                  </p:childTnLst>
                                </p:cTn>
                              </p:par>
                              <p:par>
                                <p:cTn id="27" presetID="22" presetClass="entr" presetSubtype="8" fill="hold" nodeType="with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wipe(left)">
                                      <p:cBhvr>
                                        <p:cTn id="29" dur="500"/>
                                        <p:tgtEl>
                                          <p:spTgt spid="24"/>
                                        </p:tgtEl>
                                      </p:cBhvr>
                                    </p:animEffect>
                                  </p:childTnLst>
                                </p:cTn>
                              </p:par>
                            </p:childTnLst>
                          </p:cTn>
                        </p:par>
                      </p:childTnLst>
                    </p:cTn>
                  </p:par>
                  <p:par>
                    <p:cTn id="30" fill="hold" nodeType="clickPar">
                      <p:stCondLst>
                        <p:cond delay="indefinite"/>
                      </p:stCondLst>
                      <p:childTnLst>
                        <p:par>
                          <p:cTn id="31" fill="hold" nodeType="afterGroup">
                            <p:stCondLst>
                              <p:cond delay="0"/>
                            </p:stCondLst>
                            <p:childTnLst>
                              <p:par>
                                <p:cTn id="32" presetID="22" presetClass="entr" presetSubtype="8" fill="hold" nodeType="clickEffect">
                                  <p:stCondLst>
                                    <p:cond delay="0"/>
                                  </p:stCondLst>
                                  <p:childTnLst>
                                    <p:set>
                                      <p:cBhvr>
                                        <p:cTn id="33" dur="1" fill="hold">
                                          <p:stCondLst>
                                            <p:cond delay="0"/>
                                          </p:stCondLst>
                                        </p:cTn>
                                        <p:tgtEl>
                                          <p:spTgt spid="21">
                                            <p:txEl>
                                              <p:pRg st="0" end="0"/>
                                            </p:txEl>
                                          </p:spTgt>
                                        </p:tgtEl>
                                        <p:attrNameLst>
                                          <p:attrName>style.visibility</p:attrName>
                                        </p:attrNameLst>
                                      </p:cBhvr>
                                      <p:to>
                                        <p:strVal val="visible"/>
                                      </p:to>
                                    </p:set>
                                    <p:animEffect transition="in" filter="wipe(left)">
                                      <p:cBhvr>
                                        <p:cTn id="34" dur="500"/>
                                        <p:tgtEl>
                                          <p:spTgt spid="21">
                                            <p:txEl>
                                              <p:pRg st="0" end="0"/>
                                            </p:txEl>
                                          </p:spTgt>
                                        </p:tgtEl>
                                      </p:cBhvr>
                                    </p:animEffect>
                                  </p:childTnLst>
                                </p:cTn>
                              </p:par>
                            </p:childTnLst>
                          </p:cTn>
                        </p:par>
                      </p:childTnLst>
                    </p:cTn>
                  </p:par>
                  <p:par>
                    <p:cTn id="35" fill="hold" nodeType="clickPar">
                      <p:stCondLst>
                        <p:cond delay="indefinite"/>
                      </p:stCondLst>
                      <p:childTnLst>
                        <p:par>
                          <p:cTn id="36" fill="hold" nodeType="afterGroup">
                            <p:stCondLst>
                              <p:cond delay="0"/>
                            </p:stCondLst>
                            <p:childTnLst>
                              <p:par>
                                <p:cTn id="37" presetID="22" presetClass="entr" presetSubtype="8" fill="hold" nodeType="clickEffect">
                                  <p:stCondLst>
                                    <p:cond delay="0"/>
                                  </p:stCondLst>
                                  <p:childTnLst>
                                    <p:set>
                                      <p:cBhvr>
                                        <p:cTn id="38" dur="1" fill="hold">
                                          <p:stCondLst>
                                            <p:cond delay="0"/>
                                          </p:stCondLst>
                                        </p:cTn>
                                        <p:tgtEl>
                                          <p:spTgt spid="21">
                                            <p:txEl>
                                              <p:pRg st="1" end="1"/>
                                            </p:txEl>
                                          </p:spTgt>
                                        </p:tgtEl>
                                        <p:attrNameLst>
                                          <p:attrName>style.visibility</p:attrName>
                                        </p:attrNameLst>
                                      </p:cBhvr>
                                      <p:to>
                                        <p:strVal val="visible"/>
                                      </p:to>
                                    </p:set>
                                    <p:animEffect transition="in" filter="wipe(left)">
                                      <p:cBhvr>
                                        <p:cTn id="39" dur="500"/>
                                        <p:tgtEl>
                                          <p:spTgt spid="21">
                                            <p:txEl>
                                              <p:pRg st="1" end="1"/>
                                            </p:txEl>
                                          </p:spTgt>
                                        </p:tgtEl>
                                      </p:cBhvr>
                                    </p:animEffect>
                                  </p:childTnLst>
                                </p:cTn>
                              </p:par>
                            </p:childTnLst>
                          </p:cTn>
                        </p:par>
                      </p:childTnLst>
                    </p:cTn>
                  </p:par>
                  <p:par>
                    <p:cTn id="40" fill="hold" nodeType="clickPar">
                      <p:stCondLst>
                        <p:cond delay="indefinite"/>
                      </p:stCondLst>
                      <p:childTnLst>
                        <p:par>
                          <p:cTn id="41" fill="hold" nodeType="afterGroup">
                            <p:stCondLst>
                              <p:cond delay="0"/>
                            </p:stCondLst>
                            <p:childTnLst>
                              <p:par>
                                <p:cTn id="42" presetID="22" presetClass="entr" presetSubtype="8" fill="hold" nodeType="clickEffect">
                                  <p:stCondLst>
                                    <p:cond delay="0"/>
                                  </p:stCondLst>
                                  <p:childTnLst>
                                    <p:set>
                                      <p:cBhvr>
                                        <p:cTn id="43" dur="1" fill="hold">
                                          <p:stCondLst>
                                            <p:cond delay="0"/>
                                          </p:stCondLst>
                                        </p:cTn>
                                        <p:tgtEl>
                                          <p:spTgt spid="21">
                                            <p:txEl>
                                              <p:pRg st="2" end="2"/>
                                            </p:txEl>
                                          </p:spTgt>
                                        </p:tgtEl>
                                        <p:attrNameLst>
                                          <p:attrName>style.visibility</p:attrName>
                                        </p:attrNameLst>
                                      </p:cBhvr>
                                      <p:to>
                                        <p:strVal val="visible"/>
                                      </p:to>
                                    </p:set>
                                    <p:animEffect transition="in" filter="wipe(left)">
                                      <p:cBhvr>
                                        <p:cTn id="44" dur="500"/>
                                        <p:tgtEl>
                                          <p:spTgt spid="2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3</a:t>
            </a:r>
          </a:p>
        </p:txBody>
      </p:sp>
      <p:sp>
        <p:nvSpPr>
          <p:cNvPr id="12" name="文本框 11"/>
          <p:cNvSpPr txBox="1"/>
          <p:nvPr>
            <p:custDataLst>
              <p:tags r:id="rId2"/>
            </p:custDataLst>
          </p:nvPr>
        </p:nvSpPr>
        <p:spPr>
          <a:xfrm>
            <a:off x="2203536" y="33632"/>
            <a:ext cx="2544432" cy="594372"/>
          </a:xfrm>
          <a:prstGeom prst="rect">
            <a:avLst/>
          </a:prstGeom>
          <a:noFill/>
          <a:ln w="9525">
            <a:noFill/>
          </a:ln>
        </p:spPr>
        <p:txBody>
          <a:bodyPr wrap="square">
            <a:spAutoFit/>
          </a:bodyPr>
          <a:lstStyle/>
          <a:p>
            <a:pPr marL="0" indent="0" algn="l"/>
            <a:r>
              <a:rPr lang="zh-CN" sz="3200" b="1">
                <a:solidFill>
                  <a:schemeClr val="bg2"/>
                </a:solidFill>
                <a:uFill>
                  <a:solidFill>
                    <a:srgbClr val="FF0000"/>
                  </a:solidFill>
                </a:uFill>
                <a:latin typeface="微软雅黑" panose="020B0503020204020204" charset="-122"/>
                <a:ea typeface="微软雅黑" panose="020B0503020204020204" charset="-122"/>
              </a:rPr>
              <a:t>★课堂活动</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6" name="横卷形 5"/>
          <p:cNvSpPr/>
          <p:nvPr>
            <p:custDataLst>
              <p:tags r:id="rId3"/>
            </p:custDataLst>
          </p:nvPr>
        </p:nvSpPr>
        <p:spPr>
          <a:xfrm>
            <a:off x="190297" y="816857"/>
            <a:ext cx="2278520" cy="1010885"/>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latin typeface="微软雅黑" panose="020B0503020204020204" charset="-122"/>
                <a:ea typeface="微软雅黑" panose="020B0503020204020204" charset="-122"/>
              </a:rPr>
              <a:t>三、电功</a:t>
            </a:r>
          </a:p>
        </p:txBody>
      </p:sp>
      <p:sp>
        <p:nvSpPr>
          <p:cNvPr id="7" name="流程图: 可选过程 6"/>
          <p:cNvSpPr/>
          <p:nvPr>
            <p:custDataLst>
              <p:tags r:id="rId4"/>
            </p:custDataLst>
          </p:nvPr>
        </p:nvSpPr>
        <p:spPr>
          <a:xfrm>
            <a:off x="190297" y="2060575"/>
            <a:ext cx="2639580" cy="633824"/>
          </a:xfrm>
          <a:prstGeom prst="flowChartAlternateProcess">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a:gradFill>
                  <a:gsLst>
                    <a:gs pos="0">
                      <a:srgbClr val="FE4444"/>
                    </a:gs>
                    <a:gs pos="100000">
                      <a:srgbClr val="832B2B"/>
                    </a:gs>
                  </a:gsLst>
                  <a:lin ang="5400000" scaled="0"/>
                </a:gradFill>
                <a:latin typeface="微软雅黑" panose="020B0503020204020204" charset="-122"/>
                <a:ea typeface="微软雅黑" panose="020B0503020204020204" charset="-122"/>
              </a:rPr>
              <a:t>串并联电路电功</a:t>
            </a:r>
          </a:p>
        </p:txBody>
      </p:sp>
      <p:sp>
        <p:nvSpPr>
          <p:cNvPr id="20" name="TextBox 19"/>
          <p:cNvSpPr txBox="1"/>
          <p:nvPr>
            <p:custDataLst>
              <p:tags r:id="rId5"/>
            </p:custDataLst>
          </p:nvPr>
        </p:nvSpPr>
        <p:spPr>
          <a:xfrm>
            <a:off x="3153129" y="2083859"/>
            <a:ext cx="4282308" cy="657107"/>
          </a:xfrm>
          <a:prstGeom prst="rect">
            <a:avLst/>
          </a:prstGeom>
          <a:noFill/>
        </p:spPr>
        <p:txBody>
          <a:bodyPr wrap="square">
            <a:spAutoFit/>
          </a:bodyPr>
          <a:lstStyle/>
          <a:p>
            <a:pPr eaLnBrk="1" hangingPunct="1">
              <a:lnSpc>
                <a:spcPct val="150000"/>
              </a:lnSpc>
              <a:defRPr/>
            </a:pPr>
            <a:r>
              <a:rPr lang="zh-CN" altLang="en-US" sz="2400">
                <a:latin typeface="微软雅黑" panose="020B0503020204020204" charset="-122"/>
                <a:ea typeface="微软雅黑" panose="020B0503020204020204" charset="-122"/>
                <a:cs typeface="Times New Roman" panose="02020603050405020304" pitchFamily="18" charset="0"/>
              </a:rPr>
              <a:t>串、并联电路中电功的特点</a:t>
            </a:r>
          </a:p>
        </p:txBody>
      </p:sp>
      <p:graphicFrame>
        <p:nvGraphicFramePr>
          <p:cNvPr id="2" name="表格 1"/>
          <p:cNvGraphicFramePr>
            <a:graphicFrameLocks noGrp="1"/>
          </p:cNvGraphicFramePr>
          <p:nvPr>
            <p:custDataLst>
              <p:tags r:id="rId6"/>
            </p:custDataLst>
          </p:nvPr>
        </p:nvGraphicFramePr>
        <p:xfrm>
          <a:off x="691874" y="2949223"/>
          <a:ext cx="10848807" cy="3500908"/>
        </p:xfrm>
        <a:graphic>
          <a:graphicData uri="http://schemas.openxmlformats.org/drawingml/2006/table">
            <a:tbl>
              <a:tblPr/>
              <a:tblGrid>
                <a:gridCol w="1734725"/>
                <a:gridCol w="4592958"/>
                <a:gridCol w="4521124"/>
              </a:tblGrid>
              <a:tr h="411339">
                <a:tc>
                  <a:txBody>
                    <a:bodyPr/>
                    <a:lstStyle/>
                    <a:p>
                      <a:pPr algn="ctr">
                        <a:lnSpc>
                          <a:spcPct val="130000"/>
                        </a:lnSpc>
                        <a:spcAft>
                          <a:spcPct val="0"/>
                        </a:spcAft>
                      </a:pPr>
                      <a:endParaRPr lang="en-US" sz="2000" b="0" kern="100">
                        <a:latin typeface="微软雅黑" panose="020B0503020204020204" charset="-122"/>
                        <a:ea typeface="微软雅黑" panose="020B0503020204020204" charset="-122"/>
                        <a:cs typeface="Times New Roman" panose="02020603050405020304" pitchFamily="18" charset="0"/>
                      </a:endParaRPr>
                    </a:p>
                  </a:txBody>
                  <a:tcPr marL="68049" marR="680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ct val="0"/>
                        </a:spcAft>
                      </a:pPr>
                      <a:r>
                        <a:rPr lang="zh-CN" sz="2000" b="0" kern="100">
                          <a:solidFill>
                            <a:srgbClr val="C00000"/>
                          </a:solidFill>
                          <a:latin typeface="微软雅黑" panose="020B0503020204020204" charset="-122"/>
                          <a:ea typeface="微软雅黑" panose="020B0503020204020204" charset="-122"/>
                          <a:cs typeface="Times New Roman" panose="02020603050405020304" pitchFamily="18" charset="0"/>
                        </a:rPr>
                        <a:t>串联电路</a:t>
                      </a:r>
                    </a:p>
                  </a:txBody>
                  <a:tcPr marL="68049" marR="680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a:lnSpc>
                          <a:spcPct val="130000"/>
                        </a:lnSpc>
                        <a:spcAft>
                          <a:spcPct val="0"/>
                        </a:spcAft>
                      </a:pPr>
                      <a:r>
                        <a:rPr lang="zh-CN" sz="2000" b="0" kern="100">
                          <a:solidFill>
                            <a:srgbClr val="C00000"/>
                          </a:solidFill>
                          <a:latin typeface="微软雅黑" panose="020B0503020204020204" charset="-122"/>
                          <a:ea typeface="微软雅黑" panose="020B0503020204020204" charset="-122"/>
                          <a:cs typeface="Times New Roman" panose="02020603050405020304" pitchFamily="18" charset="0"/>
                        </a:rPr>
                        <a:t>并联电路</a:t>
                      </a:r>
                    </a:p>
                  </a:txBody>
                  <a:tcPr marL="68049" marR="680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r>
              <a:tr h="1393119">
                <a:tc>
                  <a:txBody>
                    <a:bodyPr/>
                    <a:lstStyle/>
                    <a:p>
                      <a:pPr algn="ctr">
                        <a:lnSpc>
                          <a:spcPct val="130000"/>
                        </a:lnSpc>
                        <a:spcAft>
                          <a:spcPct val="0"/>
                        </a:spcAft>
                      </a:pPr>
                      <a:r>
                        <a:rPr lang="zh-CN" sz="2000" b="0" kern="100">
                          <a:latin typeface="微软雅黑" panose="020B0503020204020204" charset="-122"/>
                          <a:ea typeface="微软雅黑" panose="020B0503020204020204" charset="-122"/>
                          <a:cs typeface="Times New Roman" panose="02020603050405020304" pitchFamily="18" charset="0"/>
                        </a:rPr>
                        <a:t>相同点</a:t>
                      </a:r>
                    </a:p>
                  </a:txBody>
                  <a:tcPr marL="68049" marR="680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just">
                        <a:lnSpc>
                          <a:spcPct val="130000"/>
                        </a:lnSpc>
                        <a:spcAft>
                          <a:spcPct val="0"/>
                        </a:spcAft>
                      </a:pPr>
                      <a:r>
                        <a:rPr lang="zh-CN" sz="2000" b="0" kern="100">
                          <a:latin typeface="微软雅黑" panose="020B0503020204020204" charset="-122"/>
                          <a:ea typeface="微软雅黑" panose="020B0503020204020204" charset="-122"/>
                          <a:cs typeface="微软雅黑" panose="020B0503020204020204" charset="-122"/>
                        </a:rPr>
                        <a:t>电流所做的总功等于各部分用电器中电流所做功之和，即：</a:t>
                      </a:r>
                      <a:r>
                        <a:rPr lang="en-US" sz="2000" b="0" kern="100">
                          <a:latin typeface="微软雅黑" panose="020B0503020204020204" charset="-122"/>
                          <a:ea typeface="微软雅黑" panose="020B0503020204020204" charset="-122"/>
                          <a:cs typeface="微软雅黑" panose="020B0503020204020204" charset="-122"/>
                        </a:rPr>
                        <a:t>W</a:t>
                      </a:r>
                      <a:r>
                        <a:rPr lang="zh-CN" sz="2000" b="0" kern="100">
                          <a:latin typeface="微软雅黑" panose="020B0503020204020204" charset="-122"/>
                          <a:ea typeface="微软雅黑" panose="020B0503020204020204" charset="-122"/>
                          <a:cs typeface="微软雅黑" panose="020B0503020204020204" charset="-122"/>
                        </a:rPr>
                        <a:t>＝</a:t>
                      </a:r>
                      <a:r>
                        <a:rPr lang="en-US" sz="2000" b="0" kern="100">
                          <a:latin typeface="微软雅黑" panose="020B0503020204020204" charset="-122"/>
                          <a:ea typeface="微软雅黑" panose="020B0503020204020204" charset="-122"/>
                          <a:cs typeface="微软雅黑" panose="020B0503020204020204" charset="-122"/>
                        </a:rPr>
                        <a:t>W</a:t>
                      </a:r>
                      <a:r>
                        <a:rPr lang="en-US" sz="2000" b="0" kern="100" baseline="-25000">
                          <a:latin typeface="微软雅黑" panose="020B0503020204020204" charset="-122"/>
                          <a:ea typeface="微软雅黑" panose="020B0503020204020204" charset="-122"/>
                          <a:cs typeface="微软雅黑" panose="020B0503020204020204" charset="-122"/>
                        </a:rPr>
                        <a:t>1</a:t>
                      </a:r>
                      <a:r>
                        <a:rPr lang="zh-CN" sz="2000" b="0" kern="100">
                          <a:latin typeface="微软雅黑" panose="020B0503020204020204" charset="-122"/>
                          <a:ea typeface="微软雅黑" panose="020B0503020204020204" charset="-122"/>
                          <a:cs typeface="微软雅黑" panose="020B0503020204020204" charset="-122"/>
                        </a:rPr>
                        <a:t>＋</a:t>
                      </a:r>
                      <a:r>
                        <a:rPr lang="en-US" sz="2000" b="0" kern="100">
                          <a:latin typeface="微软雅黑" panose="020B0503020204020204" charset="-122"/>
                          <a:ea typeface="微软雅黑" panose="020B0503020204020204" charset="-122"/>
                          <a:cs typeface="微软雅黑" panose="020B0503020204020204" charset="-122"/>
                        </a:rPr>
                        <a:t>W</a:t>
                      </a:r>
                      <a:r>
                        <a:rPr lang="en-US" sz="2000" b="0" kern="100" baseline="-25000">
                          <a:latin typeface="微软雅黑" panose="020B0503020204020204" charset="-122"/>
                          <a:ea typeface="微软雅黑" panose="020B0503020204020204" charset="-122"/>
                          <a:cs typeface="微软雅黑" panose="020B0503020204020204" charset="-122"/>
                        </a:rPr>
                        <a:t>2</a:t>
                      </a:r>
                      <a:r>
                        <a:rPr lang="zh-CN" sz="2000" b="0" kern="100">
                          <a:latin typeface="微软雅黑" panose="020B0503020204020204" charset="-122"/>
                          <a:ea typeface="微软雅黑" panose="020B0503020204020204" charset="-122"/>
                          <a:cs typeface="微软雅黑" panose="020B0503020204020204" charset="-122"/>
                        </a:rPr>
                        <a:t>＋</a:t>
                      </a:r>
                      <a:r>
                        <a:rPr lang="en-US" sz="2000" b="0" kern="100">
                          <a:latin typeface="微软雅黑" panose="020B0503020204020204" charset="-122"/>
                          <a:ea typeface="微软雅黑" panose="020B0503020204020204" charset="-122"/>
                          <a:cs typeface="微软雅黑" panose="020B0503020204020204" charset="-122"/>
                        </a:rPr>
                        <a:t>…</a:t>
                      </a:r>
                      <a:endParaRPr lang="zh-CN" sz="2000" b="0" kern="100">
                        <a:latin typeface="微软雅黑" panose="020B0503020204020204" charset="-122"/>
                        <a:ea typeface="微软雅黑" panose="020B0503020204020204" charset="-122"/>
                        <a:cs typeface="微软雅黑" panose="020B0503020204020204" charset="-122"/>
                      </a:endParaRPr>
                    </a:p>
                  </a:txBody>
                  <a:tcPr marL="68049" marR="680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30000"/>
                        </a:lnSpc>
                        <a:spcAft>
                          <a:spcPct val="0"/>
                        </a:spcAft>
                      </a:pPr>
                      <a:r>
                        <a:rPr lang="zh-CN" sz="2000" b="0" kern="100">
                          <a:latin typeface="微软雅黑" panose="020B0503020204020204" charset="-122"/>
                          <a:ea typeface="微软雅黑" panose="020B0503020204020204" charset="-122"/>
                          <a:cs typeface="微软雅黑" panose="020B0503020204020204" charset="-122"/>
                        </a:rPr>
                        <a:t>电流所做的总功等于各部分用电器中电流所做功之和，即：</a:t>
                      </a:r>
                      <a:r>
                        <a:rPr lang="en-US" sz="2000" b="0" kern="100">
                          <a:latin typeface="微软雅黑" panose="020B0503020204020204" charset="-122"/>
                          <a:ea typeface="微软雅黑" panose="020B0503020204020204" charset="-122"/>
                          <a:cs typeface="微软雅黑" panose="020B0503020204020204" charset="-122"/>
                        </a:rPr>
                        <a:t>W</a:t>
                      </a:r>
                      <a:r>
                        <a:rPr lang="zh-CN" sz="2000" b="0" kern="100">
                          <a:latin typeface="微软雅黑" panose="020B0503020204020204" charset="-122"/>
                          <a:ea typeface="微软雅黑" panose="020B0503020204020204" charset="-122"/>
                          <a:cs typeface="微软雅黑" panose="020B0503020204020204" charset="-122"/>
                        </a:rPr>
                        <a:t>＝</a:t>
                      </a:r>
                      <a:r>
                        <a:rPr lang="en-US" sz="2000" b="0" kern="100">
                          <a:latin typeface="微软雅黑" panose="020B0503020204020204" charset="-122"/>
                          <a:ea typeface="微软雅黑" panose="020B0503020204020204" charset="-122"/>
                          <a:cs typeface="微软雅黑" panose="020B0503020204020204" charset="-122"/>
                        </a:rPr>
                        <a:t>W</a:t>
                      </a:r>
                      <a:r>
                        <a:rPr lang="en-US" sz="2000" b="0" kern="100" baseline="-25000">
                          <a:latin typeface="微软雅黑" panose="020B0503020204020204" charset="-122"/>
                          <a:ea typeface="微软雅黑" panose="020B0503020204020204" charset="-122"/>
                          <a:cs typeface="微软雅黑" panose="020B0503020204020204" charset="-122"/>
                        </a:rPr>
                        <a:t>1</a:t>
                      </a:r>
                      <a:r>
                        <a:rPr lang="zh-CN" sz="2000" b="0" kern="100">
                          <a:latin typeface="微软雅黑" panose="020B0503020204020204" charset="-122"/>
                          <a:ea typeface="微软雅黑" panose="020B0503020204020204" charset="-122"/>
                          <a:cs typeface="微软雅黑" panose="020B0503020204020204" charset="-122"/>
                        </a:rPr>
                        <a:t>＋</a:t>
                      </a:r>
                      <a:r>
                        <a:rPr lang="en-US" sz="2000" b="0" kern="100">
                          <a:latin typeface="微软雅黑" panose="020B0503020204020204" charset="-122"/>
                          <a:ea typeface="微软雅黑" panose="020B0503020204020204" charset="-122"/>
                          <a:cs typeface="微软雅黑" panose="020B0503020204020204" charset="-122"/>
                        </a:rPr>
                        <a:t>W</a:t>
                      </a:r>
                      <a:r>
                        <a:rPr lang="en-US" sz="2000" b="0" kern="100" baseline="-25000">
                          <a:latin typeface="微软雅黑" panose="020B0503020204020204" charset="-122"/>
                          <a:ea typeface="微软雅黑" panose="020B0503020204020204" charset="-122"/>
                          <a:cs typeface="微软雅黑" panose="020B0503020204020204" charset="-122"/>
                        </a:rPr>
                        <a:t>2</a:t>
                      </a:r>
                      <a:r>
                        <a:rPr lang="zh-CN" sz="2000" b="0" kern="100">
                          <a:latin typeface="微软雅黑" panose="020B0503020204020204" charset="-122"/>
                          <a:ea typeface="微软雅黑" panose="020B0503020204020204" charset="-122"/>
                          <a:cs typeface="微软雅黑" panose="020B0503020204020204" charset="-122"/>
                        </a:rPr>
                        <a:t>＋</a:t>
                      </a:r>
                      <a:r>
                        <a:rPr lang="en-US" sz="2000" b="0" kern="100">
                          <a:latin typeface="微软雅黑" panose="020B0503020204020204" charset="-122"/>
                          <a:ea typeface="微软雅黑" panose="020B0503020204020204" charset="-122"/>
                          <a:cs typeface="微软雅黑" panose="020B0503020204020204" charset="-122"/>
                        </a:rPr>
                        <a:t>…</a:t>
                      </a:r>
                      <a:endParaRPr lang="zh-CN" sz="2000" b="0" kern="100">
                        <a:latin typeface="微软雅黑" panose="020B0503020204020204" charset="-122"/>
                        <a:ea typeface="微软雅黑" panose="020B0503020204020204" charset="-122"/>
                        <a:cs typeface="微软雅黑" panose="020B0503020204020204" charset="-122"/>
                      </a:endParaRPr>
                    </a:p>
                  </a:txBody>
                  <a:tcPr marL="68049" marR="680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96450">
                <a:tc>
                  <a:txBody>
                    <a:bodyPr/>
                    <a:lstStyle/>
                    <a:p>
                      <a:pPr algn="ctr">
                        <a:lnSpc>
                          <a:spcPct val="130000"/>
                        </a:lnSpc>
                        <a:spcAft>
                          <a:spcPct val="0"/>
                        </a:spcAft>
                      </a:pPr>
                      <a:r>
                        <a:rPr lang="zh-CN" sz="2000" b="0" kern="100">
                          <a:latin typeface="微软雅黑" panose="020B0503020204020204" charset="-122"/>
                          <a:ea typeface="微软雅黑" panose="020B0503020204020204" charset="-122"/>
                          <a:cs typeface="Times New Roman" panose="02020603050405020304" pitchFamily="18" charset="0"/>
                        </a:rPr>
                        <a:t>不同点</a:t>
                      </a:r>
                    </a:p>
                  </a:txBody>
                  <a:tcPr marL="68049" marR="680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just">
                        <a:lnSpc>
                          <a:spcPct val="130000"/>
                        </a:lnSpc>
                        <a:spcAft>
                          <a:spcPct val="0"/>
                        </a:spcAft>
                      </a:pPr>
                      <a:r>
                        <a:rPr lang="zh-CN" sz="2000" b="0" kern="100">
                          <a:latin typeface="微软雅黑" panose="020B0503020204020204" charset="-122"/>
                          <a:ea typeface="微软雅黑" panose="020B0503020204020204" charset="-122"/>
                          <a:cs typeface="微软雅黑" panose="020B0503020204020204" charset="-122"/>
                        </a:rPr>
                        <a:t>相等时间内电流通过各用电器所做的功与其电阻成正比，即：</a:t>
                      </a:r>
                    </a:p>
                    <a:p>
                      <a:pPr algn="just">
                        <a:lnSpc>
                          <a:spcPct val="130000"/>
                        </a:lnSpc>
                        <a:spcAft>
                          <a:spcPct val="0"/>
                        </a:spcAft>
                      </a:pPr>
                      <a:r>
                        <a:rPr lang="en-US" sz="2000" b="0" kern="100">
                          <a:latin typeface="微软雅黑" panose="020B0503020204020204" charset="-122"/>
                          <a:ea typeface="微软雅黑" panose="020B0503020204020204" charset="-122"/>
                          <a:cs typeface="微软雅黑" panose="020B0503020204020204" charset="-122"/>
                        </a:rPr>
                        <a:t>W</a:t>
                      </a:r>
                      <a:r>
                        <a:rPr lang="en-US" sz="2000" b="0" kern="100" baseline="-25000">
                          <a:latin typeface="微软雅黑" panose="020B0503020204020204" charset="-122"/>
                          <a:ea typeface="微软雅黑" panose="020B0503020204020204" charset="-122"/>
                          <a:cs typeface="微软雅黑" panose="020B0503020204020204" charset="-122"/>
                        </a:rPr>
                        <a:t>1</a:t>
                      </a:r>
                      <a:r>
                        <a:rPr lang="en-US" sz="2000" b="0" kern="100">
                          <a:latin typeface="微软雅黑" panose="020B0503020204020204" charset="-122"/>
                          <a:ea typeface="微软雅黑" panose="020B0503020204020204" charset="-122"/>
                          <a:cs typeface="微软雅黑" panose="020B0503020204020204" charset="-122"/>
                        </a:rPr>
                        <a:t>∶W</a:t>
                      </a:r>
                      <a:r>
                        <a:rPr lang="en-US" sz="2000" b="0" kern="100" baseline="-25000">
                          <a:latin typeface="微软雅黑" panose="020B0503020204020204" charset="-122"/>
                          <a:ea typeface="微软雅黑" panose="020B0503020204020204" charset="-122"/>
                          <a:cs typeface="微软雅黑" panose="020B0503020204020204" charset="-122"/>
                        </a:rPr>
                        <a:t>2</a:t>
                      </a:r>
                      <a:r>
                        <a:rPr lang="zh-CN" sz="2000" b="0" kern="100">
                          <a:latin typeface="微软雅黑" panose="020B0503020204020204" charset="-122"/>
                          <a:ea typeface="微软雅黑" panose="020B0503020204020204" charset="-122"/>
                          <a:cs typeface="微软雅黑" panose="020B0503020204020204" charset="-122"/>
                        </a:rPr>
                        <a:t>＝</a:t>
                      </a:r>
                      <a:r>
                        <a:rPr lang="en-US" sz="2000" b="0" kern="100">
                          <a:latin typeface="微软雅黑" panose="020B0503020204020204" charset="-122"/>
                          <a:ea typeface="微软雅黑" panose="020B0503020204020204" charset="-122"/>
                          <a:cs typeface="微软雅黑" panose="020B0503020204020204" charset="-122"/>
                        </a:rPr>
                        <a:t>R</a:t>
                      </a:r>
                      <a:r>
                        <a:rPr lang="en-US" sz="2000" b="0" kern="100" baseline="-25000">
                          <a:latin typeface="微软雅黑" panose="020B0503020204020204" charset="-122"/>
                          <a:ea typeface="微软雅黑" panose="020B0503020204020204" charset="-122"/>
                          <a:cs typeface="微软雅黑" panose="020B0503020204020204" charset="-122"/>
                        </a:rPr>
                        <a:t>1</a:t>
                      </a:r>
                      <a:r>
                        <a:rPr lang="en-US" sz="2000" b="0" kern="100">
                          <a:latin typeface="微软雅黑" panose="020B0503020204020204" charset="-122"/>
                          <a:ea typeface="微软雅黑" panose="020B0503020204020204" charset="-122"/>
                          <a:cs typeface="微软雅黑" panose="020B0503020204020204" charset="-122"/>
                        </a:rPr>
                        <a:t>∶R</a:t>
                      </a:r>
                      <a:r>
                        <a:rPr lang="en-US" sz="2000" b="0" kern="100" baseline="-25000">
                          <a:latin typeface="微软雅黑" panose="020B0503020204020204" charset="-122"/>
                          <a:ea typeface="微软雅黑" panose="020B0503020204020204" charset="-122"/>
                          <a:cs typeface="微软雅黑" panose="020B0503020204020204" charset="-122"/>
                        </a:rPr>
                        <a:t>2</a:t>
                      </a:r>
                      <a:endParaRPr lang="zh-CN" sz="2000" b="0" kern="100">
                        <a:latin typeface="微软雅黑" panose="020B0503020204020204" charset="-122"/>
                        <a:ea typeface="微软雅黑" panose="020B0503020204020204" charset="-122"/>
                        <a:cs typeface="微软雅黑" panose="020B0503020204020204" charset="-122"/>
                      </a:endParaRPr>
                    </a:p>
                  </a:txBody>
                  <a:tcPr marL="68049" marR="680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30000"/>
                        </a:lnSpc>
                        <a:spcAft>
                          <a:spcPct val="0"/>
                        </a:spcAft>
                      </a:pPr>
                      <a:r>
                        <a:rPr lang="zh-CN" sz="2000" b="0" kern="100">
                          <a:latin typeface="微软雅黑" panose="020B0503020204020204" charset="-122"/>
                          <a:ea typeface="微软雅黑" panose="020B0503020204020204" charset="-122"/>
                          <a:cs typeface="微软雅黑" panose="020B0503020204020204" charset="-122"/>
                        </a:rPr>
                        <a:t>相等时间内电流通过各用电器所做的功与其电阻成反比，即：</a:t>
                      </a:r>
                    </a:p>
                    <a:p>
                      <a:pPr algn="just">
                        <a:lnSpc>
                          <a:spcPct val="130000"/>
                        </a:lnSpc>
                        <a:spcAft>
                          <a:spcPct val="0"/>
                        </a:spcAft>
                      </a:pPr>
                      <a:r>
                        <a:rPr lang="en-US" sz="2000" b="0" kern="100">
                          <a:latin typeface="微软雅黑" panose="020B0503020204020204" charset="-122"/>
                          <a:ea typeface="微软雅黑" panose="020B0503020204020204" charset="-122"/>
                          <a:cs typeface="微软雅黑" panose="020B0503020204020204" charset="-122"/>
                        </a:rPr>
                        <a:t>W</a:t>
                      </a:r>
                      <a:r>
                        <a:rPr lang="en-US" sz="2000" b="0" kern="100" baseline="-25000">
                          <a:latin typeface="微软雅黑" panose="020B0503020204020204" charset="-122"/>
                          <a:ea typeface="微软雅黑" panose="020B0503020204020204" charset="-122"/>
                          <a:cs typeface="微软雅黑" panose="020B0503020204020204" charset="-122"/>
                        </a:rPr>
                        <a:t>1</a:t>
                      </a:r>
                      <a:r>
                        <a:rPr lang="en-US" sz="2000" b="0" kern="100">
                          <a:latin typeface="微软雅黑" panose="020B0503020204020204" charset="-122"/>
                          <a:ea typeface="微软雅黑" panose="020B0503020204020204" charset="-122"/>
                          <a:cs typeface="微软雅黑" panose="020B0503020204020204" charset="-122"/>
                        </a:rPr>
                        <a:t>∶W</a:t>
                      </a:r>
                      <a:r>
                        <a:rPr lang="en-US" sz="2000" b="0" kern="100" baseline="-25000">
                          <a:latin typeface="微软雅黑" panose="020B0503020204020204" charset="-122"/>
                          <a:ea typeface="微软雅黑" panose="020B0503020204020204" charset="-122"/>
                          <a:cs typeface="微软雅黑" panose="020B0503020204020204" charset="-122"/>
                        </a:rPr>
                        <a:t>2</a:t>
                      </a:r>
                      <a:r>
                        <a:rPr lang="zh-CN" sz="2000" b="0" kern="100">
                          <a:latin typeface="微软雅黑" panose="020B0503020204020204" charset="-122"/>
                          <a:ea typeface="微软雅黑" panose="020B0503020204020204" charset="-122"/>
                          <a:cs typeface="微软雅黑" panose="020B0503020204020204" charset="-122"/>
                        </a:rPr>
                        <a:t>＝</a:t>
                      </a:r>
                      <a:r>
                        <a:rPr lang="en-US" sz="2000" b="0" kern="100">
                          <a:latin typeface="微软雅黑" panose="020B0503020204020204" charset="-122"/>
                          <a:ea typeface="微软雅黑" panose="020B0503020204020204" charset="-122"/>
                          <a:cs typeface="微软雅黑" panose="020B0503020204020204" charset="-122"/>
                        </a:rPr>
                        <a:t>R</a:t>
                      </a:r>
                      <a:r>
                        <a:rPr lang="en-US" sz="2000" b="0" kern="100" baseline="-25000">
                          <a:latin typeface="微软雅黑" panose="020B0503020204020204" charset="-122"/>
                          <a:ea typeface="微软雅黑" panose="020B0503020204020204" charset="-122"/>
                          <a:cs typeface="微软雅黑" panose="020B0503020204020204" charset="-122"/>
                        </a:rPr>
                        <a:t>2</a:t>
                      </a:r>
                      <a:r>
                        <a:rPr lang="zh-CN" sz="2000" b="0" kern="100">
                          <a:latin typeface="微软雅黑" panose="020B0503020204020204" charset="-122"/>
                          <a:ea typeface="微软雅黑" panose="020B0503020204020204" charset="-122"/>
                          <a:cs typeface="微软雅黑" panose="020B0503020204020204" charset="-122"/>
                        </a:rPr>
                        <a:t>∶</a:t>
                      </a:r>
                      <a:r>
                        <a:rPr lang="en-US" sz="2000" b="0" kern="100">
                          <a:latin typeface="微软雅黑" panose="020B0503020204020204" charset="-122"/>
                          <a:ea typeface="微软雅黑" panose="020B0503020204020204" charset="-122"/>
                          <a:cs typeface="微软雅黑" panose="020B0503020204020204" charset="-122"/>
                        </a:rPr>
                        <a:t>R</a:t>
                      </a:r>
                      <a:r>
                        <a:rPr lang="en-US" sz="2000" b="0" kern="100" baseline="-25000">
                          <a:latin typeface="微软雅黑" panose="020B0503020204020204" charset="-122"/>
                          <a:ea typeface="微软雅黑" panose="020B0503020204020204" charset="-122"/>
                          <a:cs typeface="微软雅黑" panose="020B0503020204020204" charset="-122"/>
                        </a:rPr>
                        <a:t>1</a:t>
                      </a:r>
                      <a:endParaRPr lang="zh-CN" sz="2000" b="0" kern="100">
                        <a:latin typeface="微软雅黑" panose="020B0503020204020204" charset="-122"/>
                        <a:ea typeface="微软雅黑" panose="020B0503020204020204" charset="-122"/>
                        <a:cs typeface="微软雅黑" panose="020B0503020204020204" charset="-122"/>
                      </a:endParaRPr>
                    </a:p>
                  </a:txBody>
                  <a:tcPr marL="68049" marR="680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14987645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7" presetClass="entr" presetSubtype="8" fill="hold" grpId="0" nodeType="clickEffect">
                                  <p:stCondLst>
                                    <p:cond delay="0"/>
                                  </p:stCondLst>
                                  <p:childTnLst>
                                    <p:set>
                                      <p:cBhvr>
                                        <p:cTn id="6" dur="1000"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grpId="0" nodeType="clickEffect">
                                  <p:stCondLst>
                                    <p:cond delay="0"/>
                                  </p:stCondLst>
                                  <p:childTnLst>
                                    <p:set>
                                      <p:cBhvr>
                                        <p:cTn id="12" dur="1000" fill="hold">
                                          <p:stCondLst>
                                            <p:cond delay="0"/>
                                          </p:stCondLst>
                                        </p:cTn>
                                        <p:tgtEl>
                                          <p:spTgt spid="7"/>
                                        </p:tgtEl>
                                        <p:attrNameLst>
                                          <p:attrName>style.visibility</p:attrName>
                                        </p:attrNameLst>
                                      </p:cBhvr>
                                      <p:to>
                                        <p:strVal val="visible"/>
                                      </p:to>
                                    </p:set>
                                    <p:anim calcmode="lin" valueType="num">
                                      <p:cBhvr additive="base">
                                        <p:cTn id="13" dur="1000" fill="hold"/>
                                        <p:tgtEl>
                                          <p:spTgt spid="7"/>
                                        </p:tgtEl>
                                        <p:attrNameLst>
                                          <p:attrName>ppt_x</p:attrName>
                                        </p:attrNameLst>
                                      </p:cBhvr>
                                      <p:tavLst>
                                        <p:tav tm="0">
                                          <p:val>
                                            <p:strVal val="0-#ppt_w/2"/>
                                          </p:val>
                                        </p:tav>
                                        <p:tav tm="100000">
                                          <p:val>
                                            <p:strVal val="#ppt_x"/>
                                          </p:val>
                                        </p:tav>
                                      </p:tavLst>
                                    </p:anim>
                                    <p:anim calcmode="lin" valueType="num">
                                      <p:cBhvr additive="base">
                                        <p:cTn id="14" dur="10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2" presetClass="entr" presetSubtype="8" fill="hold" nodeType="clickEffect">
                                  <p:stCondLst>
                                    <p:cond delay="0"/>
                                  </p:stCondLst>
                                  <p:childTnLst>
                                    <p:set>
                                      <p:cBhvr>
                                        <p:cTn id="18" dur="1" fill="hold">
                                          <p:stCondLst>
                                            <p:cond delay="0"/>
                                          </p:stCondLst>
                                        </p:cTn>
                                        <p:tgtEl>
                                          <p:spTgt spid="20">
                                            <p:txEl>
                                              <p:pRg st="0" end="0"/>
                                            </p:txEl>
                                          </p:spTgt>
                                        </p:tgtEl>
                                        <p:attrNameLst>
                                          <p:attrName>style.visibility</p:attrName>
                                        </p:attrNameLst>
                                      </p:cBhvr>
                                      <p:to>
                                        <p:strVal val="visible"/>
                                      </p:to>
                                    </p:set>
                                    <p:animEffect transition="in" filter="wipe(left)">
                                      <p:cBhvr>
                                        <p:cTn id="19" dur="500"/>
                                        <p:tgtEl>
                                          <p:spTgt spid="20">
                                            <p:txEl>
                                              <p:pRg st="0" end="0"/>
                                            </p:txEl>
                                          </p:spTgt>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3" presetClass="entr" presetSubtype="10" fill="hold" nodeType="click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blinds(horizontal)">
                                      <p:cBhvr>
                                        <p:cTn id="2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3</a:t>
            </a:r>
          </a:p>
        </p:txBody>
      </p:sp>
      <p:sp>
        <p:nvSpPr>
          <p:cNvPr id="12" name="文本框 11"/>
          <p:cNvSpPr txBox="1"/>
          <p:nvPr>
            <p:custDataLst>
              <p:tags r:id="rId2"/>
            </p:custDataLst>
          </p:nvPr>
        </p:nvSpPr>
        <p:spPr>
          <a:xfrm>
            <a:off x="2203536" y="33632"/>
            <a:ext cx="2544432" cy="594372"/>
          </a:xfrm>
          <a:prstGeom prst="rect">
            <a:avLst/>
          </a:prstGeom>
          <a:noFill/>
          <a:ln w="9525">
            <a:noFill/>
          </a:ln>
        </p:spPr>
        <p:txBody>
          <a:bodyPr wrap="square">
            <a:spAutoFit/>
          </a:bodyPr>
          <a:lstStyle/>
          <a:p>
            <a:pPr marL="0" indent="0" algn="l"/>
            <a:r>
              <a:rPr lang="zh-CN" sz="3200" b="1">
                <a:solidFill>
                  <a:schemeClr val="bg2"/>
                </a:solidFill>
                <a:uFill>
                  <a:solidFill>
                    <a:srgbClr val="FF0000"/>
                  </a:solidFill>
                </a:uFill>
                <a:latin typeface="微软雅黑" panose="020B0503020204020204" charset="-122"/>
                <a:ea typeface="微软雅黑" panose="020B0503020204020204" charset="-122"/>
              </a:rPr>
              <a:t>★课堂活动</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6" name="横卷形 5"/>
          <p:cNvSpPr/>
          <p:nvPr>
            <p:custDataLst>
              <p:tags r:id="rId3"/>
            </p:custDataLst>
          </p:nvPr>
        </p:nvSpPr>
        <p:spPr>
          <a:xfrm>
            <a:off x="190297" y="816857"/>
            <a:ext cx="2278520" cy="1010885"/>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latin typeface="微软雅黑" panose="020B0503020204020204" charset="-122"/>
                <a:ea typeface="微软雅黑" panose="020B0503020204020204" charset="-122"/>
              </a:rPr>
              <a:t>三、电功</a:t>
            </a:r>
          </a:p>
        </p:txBody>
      </p:sp>
      <p:sp>
        <p:nvSpPr>
          <p:cNvPr id="7" name="流程图: 可选过程 6"/>
          <p:cNvSpPr/>
          <p:nvPr>
            <p:custDataLst>
              <p:tags r:id="rId4"/>
            </p:custDataLst>
          </p:nvPr>
        </p:nvSpPr>
        <p:spPr>
          <a:xfrm>
            <a:off x="190297" y="2225499"/>
            <a:ext cx="1748588" cy="633824"/>
          </a:xfrm>
          <a:prstGeom prst="flowChartAlternateProcess">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a:gradFill>
                  <a:gsLst>
                    <a:gs pos="0">
                      <a:srgbClr val="FE4444"/>
                    </a:gs>
                    <a:gs pos="100000">
                      <a:srgbClr val="832B2B"/>
                    </a:gs>
                  </a:gsLst>
                  <a:lin ang="5400000" scaled="0"/>
                </a:gradFill>
                <a:latin typeface="微软雅黑" panose="020B0503020204020204" charset="-122"/>
                <a:ea typeface="微软雅黑" panose="020B0503020204020204" charset="-122"/>
              </a:rPr>
              <a:t>随讲随练</a:t>
            </a:r>
          </a:p>
        </p:txBody>
      </p:sp>
      <p:sp>
        <p:nvSpPr>
          <p:cNvPr id="38913" name="文本框 73731"/>
          <p:cNvSpPr/>
          <p:nvPr>
            <p:custDataLst>
              <p:tags r:id="rId5"/>
            </p:custDataLst>
          </p:nvPr>
        </p:nvSpPr>
        <p:spPr>
          <a:xfrm>
            <a:off x="1938885" y="2225176"/>
            <a:ext cx="8646846" cy="2914297"/>
          </a:xfrm>
          <a:prstGeom prst="rect">
            <a:avLst/>
          </a:prstGeom>
          <a:noFill/>
          <a:ln w="9525">
            <a:noFill/>
          </a:ln>
        </p:spPr>
        <p:txBody>
          <a:bodyPr anchor="t">
            <a:spAutoFit/>
          </a:bodyPr>
          <a:lstStyle/>
          <a:p>
            <a:pPr fontAlgn="auto">
              <a:lnSpc>
                <a:spcPct val="150000"/>
              </a:lnSpc>
            </a:pPr>
            <a:r>
              <a:rPr lang="en-US" sz="2400">
                <a:latin typeface="微软雅黑" panose="020B0503020204020204" charset="-122"/>
                <a:ea typeface="微软雅黑" panose="020B0503020204020204" charset="-122"/>
                <a:cs typeface="微软雅黑" panose="020B0503020204020204" charset="-122"/>
              </a:rPr>
              <a:t>1.</a:t>
            </a:r>
            <a:r>
              <a:rPr lang="zh-CN" altLang="en-US" sz="2400">
                <a:latin typeface="微软雅黑" panose="020B0503020204020204" charset="-122"/>
                <a:ea typeface="微软雅黑" panose="020B0503020204020204" charset="-122"/>
                <a:cs typeface="微软雅黑" panose="020B0503020204020204" charset="-122"/>
              </a:rPr>
              <a:t>安装在家庭电路中的</a:t>
            </a:r>
            <a:r>
              <a:rPr lang="zh-CN" altLang="en-US" sz="2400">
                <a:solidFill>
                  <a:srgbClr val="0000FF"/>
                </a:solidFill>
                <a:latin typeface="微软雅黑" panose="020B0503020204020204" charset="-122"/>
                <a:ea typeface="微软雅黑" panose="020B0503020204020204" charset="-122"/>
                <a:cs typeface="微软雅黑" panose="020B0503020204020204" charset="-122"/>
              </a:rPr>
              <a:t>电能表</a:t>
            </a:r>
            <a:r>
              <a:rPr lang="zh-CN" altLang="en-US" sz="2400">
                <a:latin typeface="微软雅黑" panose="020B0503020204020204" charset="-122"/>
                <a:ea typeface="微软雅黑" panose="020B0503020204020204" charset="-122"/>
                <a:cs typeface="微软雅黑" panose="020B0503020204020204" charset="-122"/>
              </a:rPr>
              <a:t>，测量的是（      ）。</a:t>
            </a:r>
          </a:p>
          <a:p>
            <a:pPr fontAlgn="auto">
              <a:lnSpc>
                <a:spcPct val="150000"/>
              </a:lnSpc>
            </a:pPr>
            <a:r>
              <a:rPr lang="en-US" altLang="zh-CN" sz="2400">
                <a:latin typeface="微软雅黑" panose="020B0503020204020204" charset="-122"/>
                <a:ea typeface="微软雅黑" panose="020B0503020204020204" charset="-122"/>
                <a:cs typeface="微软雅黑" panose="020B0503020204020204" charset="-122"/>
              </a:rPr>
              <a:t>A </a:t>
            </a:r>
            <a:r>
              <a:rPr lang="zh-CN" altLang="en-US" sz="2400">
                <a:latin typeface="微软雅黑" panose="020B0503020204020204" charset="-122"/>
                <a:ea typeface="微软雅黑" panose="020B0503020204020204" charset="-122"/>
                <a:cs typeface="微软雅黑" panose="020B0503020204020204" charset="-122"/>
              </a:rPr>
              <a:t>、电流 ；        </a:t>
            </a:r>
          </a:p>
          <a:p>
            <a:pPr fontAlgn="auto">
              <a:lnSpc>
                <a:spcPct val="150000"/>
              </a:lnSpc>
            </a:pPr>
            <a:r>
              <a:rPr lang="en-US" altLang="zh-CN" sz="2400">
                <a:latin typeface="微软雅黑" panose="020B0503020204020204" charset="-122"/>
                <a:ea typeface="微软雅黑" panose="020B0503020204020204" charset="-122"/>
                <a:cs typeface="微软雅黑" panose="020B0503020204020204" charset="-122"/>
              </a:rPr>
              <a:t>B</a:t>
            </a:r>
            <a:r>
              <a:rPr lang="zh-CN" altLang="en-US" sz="2400">
                <a:latin typeface="微软雅黑" panose="020B0503020204020204" charset="-122"/>
                <a:ea typeface="微软雅黑" panose="020B0503020204020204" charset="-122"/>
                <a:cs typeface="微软雅黑" panose="020B0503020204020204" charset="-122"/>
              </a:rPr>
              <a:t>、电压；         </a:t>
            </a:r>
          </a:p>
          <a:p>
            <a:pPr fontAlgn="auto">
              <a:lnSpc>
                <a:spcPct val="150000"/>
              </a:lnSpc>
            </a:pPr>
            <a:r>
              <a:rPr lang="en-US" altLang="zh-CN" sz="2400">
                <a:latin typeface="微软雅黑" panose="020B0503020204020204" charset="-122"/>
                <a:ea typeface="微软雅黑" panose="020B0503020204020204" charset="-122"/>
                <a:cs typeface="微软雅黑" panose="020B0503020204020204" charset="-122"/>
              </a:rPr>
              <a:t>C</a:t>
            </a:r>
            <a:r>
              <a:rPr lang="zh-CN" altLang="en-US" sz="2400">
                <a:latin typeface="微软雅黑" panose="020B0503020204020204" charset="-122"/>
                <a:ea typeface="微软雅黑" panose="020B0503020204020204" charset="-122"/>
                <a:cs typeface="微软雅黑" panose="020B0503020204020204" charset="-122"/>
              </a:rPr>
              <a:t>、 电能（电功）；       </a:t>
            </a:r>
          </a:p>
          <a:p>
            <a:pPr fontAlgn="auto">
              <a:lnSpc>
                <a:spcPct val="150000"/>
              </a:lnSpc>
            </a:pPr>
            <a:r>
              <a:rPr lang="en-US" altLang="zh-CN" sz="2400">
                <a:latin typeface="微软雅黑" panose="020B0503020204020204" charset="-122"/>
                <a:ea typeface="微软雅黑" panose="020B0503020204020204" charset="-122"/>
                <a:cs typeface="微软雅黑" panose="020B0503020204020204" charset="-122"/>
              </a:rPr>
              <a:t>D</a:t>
            </a:r>
            <a:r>
              <a:rPr lang="zh-CN" altLang="en-US" sz="2400">
                <a:latin typeface="微软雅黑" panose="020B0503020204020204" charset="-122"/>
                <a:ea typeface="微软雅黑" panose="020B0503020204020204" charset="-122"/>
                <a:cs typeface="微软雅黑" panose="020B0503020204020204" charset="-122"/>
              </a:rPr>
              <a:t>、电功率</a:t>
            </a:r>
          </a:p>
        </p:txBody>
      </p:sp>
      <p:sp>
        <p:nvSpPr>
          <p:cNvPr id="27650" name="Text Box 3"/>
          <p:cNvSpPr/>
          <p:nvPr>
            <p:custDataLst>
              <p:tags r:id="rId6"/>
            </p:custDataLst>
          </p:nvPr>
        </p:nvSpPr>
        <p:spPr>
          <a:xfrm>
            <a:off x="7773182" y="2390423"/>
            <a:ext cx="557028" cy="468900"/>
          </a:xfrm>
          <a:prstGeom prst="rect">
            <a:avLst/>
          </a:prstGeom>
          <a:noFill/>
          <a:ln w="9525">
            <a:noFill/>
          </a:ln>
        </p:spPr>
        <p:txBody>
          <a:bodyPr wrap="square" anchor="t">
            <a:spAutoFit/>
          </a:bodyPr>
          <a:lstStyle/>
          <a:p>
            <a:pPr>
              <a:spcBef>
                <a:spcPct val="50000"/>
              </a:spcBef>
            </a:pPr>
            <a:r>
              <a:rPr lang="en-US" altLang="zh-CN" sz="2400">
                <a:solidFill>
                  <a:srgbClr val="FF0000"/>
                </a:solidFill>
                <a:latin typeface="微软雅黑" panose="020B0503020204020204" charset="-122"/>
                <a:ea typeface="微软雅黑" panose="020B0503020204020204" charset="-122"/>
              </a:rPr>
              <a:t>C</a:t>
            </a:r>
          </a:p>
        </p:txBody>
      </p:sp>
    </p:spTree>
    <p:extLst>
      <p:ext uri="{BB962C8B-B14F-4D97-AF65-F5344CB8AC3E}">
        <p14:creationId xmlns:p14="http://schemas.microsoft.com/office/powerpoint/2010/main" val="419823478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7" presetClass="entr" presetSubtype="8" fill="hold" grpId="0" nodeType="clickEffect">
                                  <p:stCondLst>
                                    <p:cond delay="0"/>
                                  </p:stCondLst>
                                  <p:childTnLst>
                                    <p:set>
                                      <p:cBhvr>
                                        <p:cTn id="6" dur="1000"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grpId="0" nodeType="clickEffect">
                                  <p:stCondLst>
                                    <p:cond delay="0"/>
                                  </p:stCondLst>
                                  <p:childTnLst>
                                    <p:set>
                                      <p:cBhvr>
                                        <p:cTn id="12" dur="1000" fill="hold">
                                          <p:stCondLst>
                                            <p:cond delay="0"/>
                                          </p:stCondLst>
                                        </p:cTn>
                                        <p:tgtEl>
                                          <p:spTgt spid="7"/>
                                        </p:tgtEl>
                                        <p:attrNameLst>
                                          <p:attrName>style.visibility</p:attrName>
                                        </p:attrNameLst>
                                      </p:cBhvr>
                                      <p:to>
                                        <p:strVal val="visible"/>
                                      </p:to>
                                    </p:set>
                                    <p:anim calcmode="lin" valueType="num">
                                      <p:cBhvr additive="base">
                                        <p:cTn id="13" dur="1000" fill="hold"/>
                                        <p:tgtEl>
                                          <p:spTgt spid="7"/>
                                        </p:tgtEl>
                                        <p:attrNameLst>
                                          <p:attrName>ppt_x</p:attrName>
                                        </p:attrNameLst>
                                      </p:cBhvr>
                                      <p:tavLst>
                                        <p:tav tm="0">
                                          <p:val>
                                            <p:strVal val="0-#ppt_w/2"/>
                                          </p:val>
                                        </p:tav>
                                        <p:tav tm="100000">
                                          <p:val>
                                            <p:strVal val="#ppt_x"/>
                                          </p:val>
                                        </p:tav>
                                      </p:tavLst>
                                    </p:anim>
                                    <p:anim calcmode="lin" valueType="num">
                                      <p:cBhvr additive="base">
                                        <p:cTn id="14" dur="10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5" presetClass="entr" presetSubtype="10" fill="hold" grpId="0" nodeType="clickEffect">
                                  <p:stCondLst>
                                    <p:cond delay="0"/>
                                  </p:stCondLst>
                                  <p:childTnLst>
                                    <p:set>
                                      <p:cBhvr>
                                        <p:cTn id="18" dur="1000" fill="hold">
                                          <p:stCondLst>
                                            <p:cond delay="0"/>
                                          </p:stCondLst>
                                        </p:cTn>
                                        <p:tgtEl>
                                          <p:spTgt spid="38913"/>
                                        </p:tgtEl>
                                        <p:attrNameLst>
                                          <p:attrName>style.visibility</p:attrName>
                                        </p:attrNameLst>
                                      </p:cBhvr>
                                      <p:to>
                                        <p:strVal val="visible"/>
                                      </p:to>
                                    </p:set>
                                    <p:animEffect transition="in" filter="checkerboard(across)">
                                      <p:cBhvr>
                                        <p:cTn id="19" dur="1000"/>
                                        <p:tgtEl>
                                          <p:spTgt spid="38913"/>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4" presetClass="entr" presetSubtype="16" fill="hold" grpId="0" nodeType="clickEffect">
                                  <p:stCondLst>
                                    <p:cond delay="0"/>
                                  </p:stCondLst>
                                  <p:childTnLst>
                                    <p:set>
                                      <p:cBhvr>
                                        <p:cTn id="23" dur="1" fill="hold">
                                          <p:stCondLst>
                                            <p:cond delay="0"/>
                                          </p:stCondLst>
                                        </p:cTn>
                                        <p:tgtEl>
                                          <p:spTgt spid="27650"/>
                                        </p:tgtEl>
                                        <p:attrNameLst>
                                          <p:attrName>style.visibility</p:attrName>
                                        </p:attrNameLst>
                                      </p:cBhvr>
                                      <p:to>
                                        <p:strVal val="visible"/>
                                      </p:to>
                                    </p:set>
                                    <p:animEffect transition="in" filter="box(in)">
                                      <p:cBhvr>
                                        <p:cTn id="24" dur="500" fill="hold"/>
                                        <p:tgtEl>
                                          <p:spTgt spid="276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38913" grpId="0"/>
      <p:bldP spid="2765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3</a:t>
            </a:r>
          </a:p>
        </p:txBody>
      </p:sp>
      <p:sp>
        <p:nvSpPr>
          <p:cNvPr id="12" name="文本框 11"/>
          <p:cNvSpPr txBox="1"/>
          <p:nvPr>
            <p:custDataLst>
              <p:tags r:id="rId2"/>
            </p:custDataLst>
          </p:nvPr>
        </p:nvSpPr>
        <p:spPr>
          <a:xfrm>
            <a:off x="2203536" y="33632"/>
            <a:ext cx="2544432" cy="594372"/>
          </a:xfrm>
          <a:prstGeom prst="rect">
            <a:avLst/>
          </a:prstGeom>
          <a:noFill/>
          <a:ln w="9525">
            <a:noFill/>
          </a:ln>
        </p:spPr>
        <p:txBody>
          <a:bodyPr wrap="square">
            <a:spAutoFit/>
          </a:bodyPr>
          <a:lstStyle/>
          <a:p>
            <a:pPr marL="0" indent="0" algn="l"/>
            <a:r>
              <a:rPr lang="zh-CN" sz="3200" b="1">
                <a:solidFill>
                  <a:schemeClr val="bg2"/>
                </a:solidFill>
                <a:uFill>
                  <a:solidFill>
                    <a:srgbClr val="FF0000"/>
                  </a:solidFill>
                </a:uFill>
                <a:latin typeface="微软雅黑" panose="020B0503020204020204" charset="-122"/>
                <a:ea typeface="微软雅黑" panose="020B0503020204020204" charset="-122"/>
              </a:rPr>
              <a:t>★课堂活动</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6" name="横卷形 5"/>
          <p:cNvSpPr/>
          <p:nvPr>
            <p:custDataLst>
              <p:tags r:id="rId3"/>
            </p:custDataLst>
          </p:nvPr>
        </p:nvSpPr>
        <p:spPr>
          <a:xfrm>
            <a:off x="190297" y="816857"/>
            <a:ext cx="2278520" cy="1010885"/>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latin typeface="微软雅黑" panose="020B0503020204020204" charset="-122"/>
                <a:ea typeface="微软雅黑" panose="020B0503020204020204" charset="-122"/>
              </a:rPr>
              <a:t>三、电功</a:t>
            </a:r>
          </a:p>
        </p:txBody>
      </p:sp>
      <p:sp>
        <p:nvSpPr>
          <p:cNvPr id="7" name="流程图: 可选过程 6"/>
          <p:cNvSpPr/>
          <p:nvPr>
            <p:custDataLst>
              <p:tags r:id="rId4"/>
            </p:custDataLst>
          </p:nvPr>
        </p:nvSpPr>
        <p:spPr>
          <a:xfrm>
            <a:off x="190297" y="2225499"/>
            <a:ext cx="1748588" cy="633824"/>
          </a:xfrm>
          <a:prstGeom prst="flowChartAlternateProcess">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a:gradFill>
                  <a:gsLst>
                    <a:gs pos="0">
                      <a:srgbClr val="FE4444"/>
                    </a:gs>
                    <a:gs pos="100000">
                      <a:srgbClr val="832B2B"/>
                    </a:gs>
                  </a:gsLst>
                  <a:lin ang="5400000" scaled="0"/>
                </a:gradFill>
                <a:latin typeface="微软雅黑" panose="020B0503020204020204" charset="-122"/>
                <a:ea typeface="微软雅黑" panose="020B0503020204020204" charset="-122"/>
              </a:rPr>
              <a:t>随讲随练</a:t>
            </a:r>
          </a:p>
        </p:txBody>
      </p:sp>
      <p:sp>
        <p:nvSpPr>
          <p:cNvPr id="38913" name="文本框 73731"/>
          <p:cNvSpPr/>
          <p:nvPr>
            <p:custDataLst>
              <p:tags r:id="rId5"/>
            </p:custDataLst>
          </p:nvPr>
        </p:nvSpPr>
        <p:spPr>
          <a:xfrm>
            <a:off x="1938885" y="2225499"/>
            <a:ext cx="10013265" cy="1785702"/>
          </a:xfrm>
          <a:prstGeom prst="rect">
            <a:avLst/>
          </a:prstGeom>
          <a:noFill/>
          <a:ln w="9525">
            <a:noFill/>
          </a:ln>
        </p:spPr>
        <p:txBody>
          <a:bodyPr wrap="square" anchor="t">
            <a:spAutoFit/>
          </a:bodyPr>
          <a:lstStyle/>
          <a:p>
            <a:pPr eaLnBrk="1" hangingPunct="1">
              <a:lnSpc>
                <a:spcPct val="150000"/>
              </a:lnSpc>
              <a:spcBef>
                <a:spcPct val="0"/>
              </a:spcBef>
              <a:buFontTx/>
              <a:buNone/>
            </a:pPr>
            <a:r>
              <a:rPr lang="en-US" sz="2400">
                <a:latin typeface="微软雅黑" panose="020B0503020204020204" charset="-122"/>
                <a:ea typeface="微软雅黑" panose="020B0503020204020204" charset="-122"/>
                <a:cs typeface="微软雅黑" panose="020B0503020204020204" charset="-122"/>
              </a:rPr>
              <a:t>2.</a:t>
            </a:r>
            <a:r>
              <a:rPr lang="zh-CN" altLang="en-US" sz="2400">
                <a:latin typeface="微软雅黑" panose="020B0503020204020204" charset="-122"/>
                <a:ea typeface="微软雅黑" panose="020B0503020204020204" charset="-122"/>
                <a:cs typeface="微软雅黑" panose="020B0503020204020204" charset="-122"/>
                <a:sym typeface="+mn-ea"/>
              </a:rPr>
              <a:t>将一只阻值为</a:t>
            </a:r>
            <a:r>
              <a:rPr lang="en-US" altLang="zh-CN" sz="2400">
                <a:latin typeface="微软雅黑" panose="020B0503020204020204" charset="-122"/>
                <a:ea typeface="微软雅黑" panose="020B0503020204020204" charset="-122"/>
                <a:cs typeface="微软雅黑" panose="020B0503020204020204" charset="-122"/>
                <a:sym typeface="+mn-ea"/>
              </a:rPr>
              <a:t>10 Ω </a:t>
            </a:r>
            <a:r>
              <a:rPr lang="zh-CN" altLang="en-US" sz="2400">
                <a:latin typeface="微软雅黑" panose="020B0503020204020204" charset="-122"/>
                <a:ea typeface="微软雅黑" panose="020B0503020204020204" charset="-122"/>
                <a:cs typeface="微软雅黑" panose="020B0503020204020204" charset="-122"/>
                <a:sym typeface="+mn-ea"/>
              </a:rPr>
              <a:t>的定值电阻接在电压为</a:t>
            </a:r>
            <a:r>
              <a:rPr lang="en-US" altLang="zh-CN" sz="2400">
                <a:latin typeface="微软雅黑" panose="020B0503020204020204" charset="-122"/>
                <a:ea typeface="微软雅黑" panose="020B0503020204020204" charset="-122"/>
                <a:cs typeface="微软雅黑" panose="020B0503020204020204" charset="-122"/>
                <a:sym typeface="+mn-ea"/>
              </a:rPr>
              <a:t>10 V </a:t>
            </a:r>
            <a:r>
              <a:rPr lang="zh-CN" altLang="en-US" sz="2400">
                <a:latin typeface="微软雅黑" panose="020B0503020204020204" charset="-122"/>
                <a:ea typeface="微软雅黑" panose="020B0503020204020204" charset="-122"/>
                <a:cs typeface="微软雅黑" panose="020B0503020204020204" charset="-122"/>
                <a:sym typeface="+mn-ea"/>
              </a:rPr>
              <a:t>的电路中，在</a:t>
            </a:r>
            <a:r>
              <a:rPr lang="en-US" altLang="zh-CN" sz="2400">
                <a:latin typeface="微软雅黑" panose="020B0503020204020204" charset="-122"/>
                <a:ea typeface="微软雅黑" panose="020B0503020204020204" charset="-122"/>
                <a:cs typeface="微软雅黑" panose="020B0503020204020204" charset="-122"/>
                <a:sym typeface="+mn-ea"/>
              </a:rPr>
              <a:t>1 min </a:t>
            </a:r>
            <a:r>
              <a:rPr lang="zh-CN" altLang="en-US" sz="2400">
                <a:latin typeface="微软雅黑" panose="020B0503020204020204" charset="-122"/>
                <a:ea typeface="微软雅黑" panose="020B0503020204020204" charset="-122"/>
                <a:cs typeface="微软雅黑" panose="020B0503020204020204" charset="-122"/>
                <a:sym typeface="+mn-ea"/>
              </a:rPr>
              <a:t>内消耗的电能为</a:t>
            </a:r>
            <a:r>
              <a:rPr lang="en-US" altLang="zh-CN" sz="2400">
                <a:latin typeface="微软雅黑" panose="020B0503020204020204" charset="-122"/>
                <a:ea typeface="微软雅黑" panose="020B0503020204020204" charset="-122"/>
                <a:cs typeface="微软雅黑" panose="020B0503020204020204" charset="-122"/>
                <a:sym typeface="+mn-ea"/>
              </a:rPr>
              <a:t>_________</a:t>
            </a:r>
            <a:r>
              <a:rPr lang="zh-CN" altLang="en-US" sz="2400">
                <a:latin typeface="微软雅黑" panose="020B0503020204020204" charset="-122"/>
                <a:ea typeface="微软雅黑" panose="020B0503020204020204" charset="-122"/>
                <a:cs typeface="微软雅黑" panose="020B0503020204020204" charset="-122"/>
                <a:sym typeface="+mn-ea"/>
              </a:rPr>
              <a:t> </a:t>
            </a:r>
            <a:r>
              <a:rPr lang="en-US" altLang="zh-CN" sz="2400">
                <a:latin typeface="微软雅黑" panose="020B0503020204020204" charset="-122"/>
                <a:ea typeface="微软雅黑" panose="020B0503020204020204" charset="-122"/>
                <a:cs typeface="微软雅黑" panose="020B0503020204020204" charset="-122"/>
                <a:sym typeface="+mn-ea"/>
              </a:rPr>
              <a:t>J</a:t>
            </a:r>
            <a:r>
              <a:rPr lang="zh-CN" altLang="en-US" sz="2400">
                <a:latin typeface="微软雅黑" panose="020B0503020204020204" charset="-122"/>
                <a:ea typeface="微软雅黑" panose="020B0503020204020204" charset="-122"/>
                <a:cs typeface="微软雅黑" panose="020B0503020204020204" charset="-122"/>
                <a:sym typeface="+mn-ea"/>
              </a:rPr>
              <a:t>；若接在电压为</a:t>
            </a:r>
            <a:r>
              <a:rPr lang="en-US" altLang="zh-CN" sz="2400">
                <a:latin typeface="微软雅黑" panose="020B0503020204020204" charset="-122"/>
                <a:ea typeface="微软雅黑" panose="020B0503020204020204" charset="-122"/>
                <a:cs typeface="微软雅黑" panose="020B0503020204020204" charset="-122"/>
                <a:sym typeface="+mn-ea"/>
              </a:rPr>
              <a:t>5 V </a:t>
            </a:r>
            <a:r>
              <a:rPr lang="zh-CN" altLang="en-US" sz="2400">
                <a:latin typeface="微软雅黑" panose="020B0503020204020204" charset="-122"/>
                <a:ea typeface="微软雅黑" panose="020B0503020204020204" charset="-122"/>
                <a:cs typeface="微软雅黑" panose="020B0503020204020204" charset="-122"/>
                <a:sym typeface="+mn-ea"/>
              </a:rPr>
              <a:t>的电路中，通电时间为</a:t>
            </a:r>
            <a:r>
              <a:rPr lang="en-US" altLang="zh-CN" sz="2400">
                <a:latin typeface="微软雅黑" panose="020B0503020204020204" charset="-122"/>
                <a:ea typeface="微软雅黑" panose="020B0503020204020204" charset="-122"/>
                <a:cs typeface="微软雅黑" panose="020B0503020204020204" charset="-122"/>
                <a:sym typeface="+mn-ea"/>
              </a:rPr>
              <a:t>1 min</a:t>
            </a:r>
            <a:r>
              <a:rPr lang="zh-CN" altLang="en-US" sz="2400">
                <a:latin typeface="微软雅黑" panose="020B0503020204020204" charset="-122"/>
                <a:ea typeface="微软雅黑" panose="020B0503020204020204" charset="-122"/>
                <a:cs typeface="微软雅黑" panose="020B0503020204020204" charset="-122"/>
                <a:sym typeface="+mn-ea"/>
              </a:rPr>
              <a:t>，电阻消耗的电能为</a:t>
            </a:r>
            <a:r>
              <a:rPr lang="en-US" altLang="zh-CN" sz="2400">
                <a:latin typeface="微软雅黑" panose="020B0503020204020204" charset="-122"/>
                <a:ea typeface="微软雅黑" panose="020B0503020204020204" charset="-122"/>
                <a:cs typeface="微软雅黑" panose="020B0503020204020204" charset="-122"/>
                <a:sym typeface="+mn-ea"/>
              </a:rPr>
              <a:t>_________</a:t>
            </a:r>
            <a:r>
              <a:rPr lang="zh-CN" altLang="en-US" sz="2400">
                <a:latin typeface="微软雅黑" panose="020B0503020204020204" charset="-122"/>
                <a:ea typeface="微软雅黑" panose="020B0503020204020204" charset="-122"/>
                <a:cs typeface="微软雅黑" panose="020B0503020204020204" charset="-122"/>
                <a:sym typeface="+mn-ea"/>
              </a:rPr>
              <a:t> </a:t>
            </a:r>
            <a:r>
              <a:rPr lang="en-US" altLang="zh-CN" sz="2400">
                <a:latin typeface="微软雅黑" panose="020B0503020204020204" charset="-122"/>
                <a:ea typeface="微软雅黑" panose="020B0503020204020204" charset="-122"/>
                <a:cs typeface="微软雅黑" panose="020B0503020204020204" charset="-122"/>
                <a:sym typeface="+mn-ea"/>
              </a:rPr>
              <a:t>J</a:t>
            </a:r>
            <a:r>
              <a:rPr lang="zh-CN" altLang="en-US" sz="2400">
                <a:latin typeface="微软雅黑" panose="020B0503020204020204" charset="-122"/>
                <a:ea typeface="微软雅黑" panose="020B0503020204020204" charset="-122"/>
                <a:cs typeface="微软雅黑" panose="020B0503020204020204" charset="-122"/>
                <a:sym typeface="+mn-ea"/>
              </a:rPr>
              <a:t>。</a:t>
            </a:r>
            <a:endParaRPr lang="zh-CN" altLang="en-US" sz="2400">
              <a:latin typeface="微软雅黑" panose="020B0503020204020204" charset="-122"/>
              <a:ea typeface="微软雅黑" panose="020B0503020204020204" charset="-122"/>
              <a:cs typeface="微软雅黑" panose="020B0503020204020204" charset="-122"/>
            </a:endParaRPr>
          </a:p>
        </p:txBody>
      </p:sp>
      <p:sp>
        <p:nvSpPr>
          <p:cNvPr id="27650" name="Text Box 3"/>
          <p:cNvSpPr/>
          <p:nvPr>
            <p:custDataLst>
              <p:tags r:id="rId6"/>
            </p:custDataLst>
          </p:nvPr>
        </p:nvSpPr>
        <p:spPr>
          <a:xfrm>
            <a:off x="4156913" y="2859323"/>
            <a:ext cx="776310" cy="468900"/>
          </a:xfrm>
          <a:prstGeom prst="rect">
            <a:avLst/>
          </a:prstGeom>
          <a:noFill/>
          <a:ln w="9525">
            <a:noFill/>
          </a:ln>
        </p:spPr>
        <p:txBody>
          <a:bodyPr wrap="square" anchor="t">
            <a:spAutoFit/>
          </a:bodyPr>
          <a:lstStyle/>
          <a:p>
            <a:pPr>
              <a:spcBef>
                <a:spcPct val="50000"/>
              </a:spcBef>
            </a:pPr>
            <a:r>
              <a:rPr lang="en-US" altLang="zh-CN" sz="2400">
                <a:solidFill>
                  <a:srgbClr val="FF0000"/>
                </a:solidFill>
                <a:latin typeface="微软雅黑" panose="020B0503020204020204" charset="-122"/>
                <a:ea typeface="微软雅黑" panose="020B0503020204020204" charset="-122"/>
              </a:rPr>
              <a:t>600</a:t>
            </a:r>
          </a:p>
        </p:txBody>
      </p:sp>
      <p:sp>
        <p:nvSpPr>
          <p:cNvPr id="2" name="Text Box 3"/>
          <p:cNvSpPr/>
          <p:nvPr>
            <p:custDataLst>
              <p:tags r:id="rId7"/>
            </p:custDataLst>
          </p:nvPr>
        </p:nvSpPr>
        <p:spPr>
          <a:xfrm>
            <a:off x="4747968" y="3432352"/>
            <a:ext cx="776310" cy="468900"/>
          </a:xfrm>
          <a:prstGeom prst="rect">
            <a:avLst/>
          </a:prstGeom>
          <a:noFill/>
          <a:ln w="9525">
            <a:noFill/>
          </a:ln>
        </p:spPr>
        <p:txBody>
          <a:bodyPr wrap="square" anchor="t">
            <a:spAutoFit/>
          </a:bodyPr>
          <a:lstStyle/>
          <a:p>
            <a:pPr>
              <a:spcBef>
                <a:spcPct val="50000"/>
              </a:spcBef>
            </a:pPr>
            <a:r>
              <a:rPr lang="en-US" altLang="zh-CN" sz="2400">
                <a:solidFill>
                  <a:srgbClr val="FF0000"/>
                </a:solidFill>
                <a:latin typeface="微软雅黑" panose="020B0503020204020204" charset="-122"/>
                <a:ea typeface="微软雅黑" panose="020B0503020204020204" charset="-122"/>
              </a:rPr>
              <a:t>150</a:t>
            </a:r>
          </a:p>
        </p:txBody>
      </p:sp>
    </p:spTree>
    <p:extLst>
      <p:ext uri="{BB962C8B-B14F-4D97-AF65-F5344CB8AC3E}">
        <p14:creationId xmlns:p14="http://schemas.microsoft.com/office/powerpoint/2010/main" val="398913052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7" presetClass="entr" presetSubtype="8" fill="hold" grpId="0" nodeType="clickEffect">
                                  <p:stCondLst>
                                    <p:cond delay="0"/>
                                  </p:stCondLst>
                                  <p:childTnLst>
                                    <p:set>
                                      <p:cBhvr>
                                        <p:cTn id="6" dur="1000"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grpId="0" nodeType="clickEffect">
                                  <p:stCondLst>
                                    <p:cond delay="0"/>
                                  </p:stCondLst>
                                  <p:childTnLst>
                                    <p:set>
                                      <p:cBhvr>
                                        <p:cTn id="12" dur="1000" fill="hold">
                                          <p:stCondLst>
                                            <p:cond delay="0"/>
                                          </p:stCondLst>
                                        </p:cTn>
                                        <p:tgtEl>
                                          <p:spTgt spid="7"/>
                                        </p:tgtEl>
                                        <p:attrNameLst>
                                          <p:attrName>style.visibility</p:attrName>
                                        </p:attrNameLst>
                                      </p:cBhvr>
                                      <p:to>
                                        <p:strVal val="visible"/>
                                      </p:to>
                                    </p:set>
                                    <p:anim calcmode="lin" valueType="num">
                                      <p:cBhvr additive="base">
                                        <p:cTn id="13" dur="1000" fill="hold"/>
                                        <p:tgtEl>
                                          <p:spTgt spid="7"/>
                                        </p:tgtEl>
                                        <p:attrNameLst>
                                          <p:attrName>ppt_x</p:attrName>
                                        </p:attrNameLst>
                                      </p:cBhvr>
                                      <p:tavLst>
                                        <p:tav tm="0">
                                          <p:val>
                                            <p:strVal val="0-#ppt_w/2"/>
                                          </p:val>
                                        </p:tav>
                                        <p:tav tm="100000">
                                          <p:val>
                                            <p:strVal val="#ppt_x"/>
                                          </p:val>
                                        </p:tav>
                                      </p:tavLst>
                                    </p:anim>
                                    <p:anim calcmode="lin" valueType="num">
                                      <p:cBhvr additive="base">
                                        <p:cTn id="14" dur="10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5" presetClass="entr" presetSubtype="10" fill="hold" grpId="0" nodeType="clickEffect">
                                  <p:stCondLst>
                                    <p:cond delay="0"/>
                                  </p:stCondLst>
                                  <p:childTnLst>
                                    <p:set>
                                      <p:cBhvr>
                                        <p:cTn id="18" dur="1000" fill="hold">
                                          <p:stCondLst>
                                            <p:cond delay="0"/>
                                          </p:stCondLst>
                                        </p:cTn>
                                        <p:tgtEl>
                                          <p:spTgt spid="38913"/>
                                        </p:tgtEl>
                                        <p:attrNameLst>
                                          <p:attrName>style.visibility</p:attrName>
                                        </p:attrNameLst>
                                      </p:cBhvr>
                                      <p:to>
                                        <p:strVal val="visible"/>
                                      </p:to>
                                    </p:set>
                                    <p:animEffect transition="in" filter="checkerboard(across)">
                                      <p:cBhvr>
                                        <p:cTn id="19" dur="1000"/>
                                        <p:tgtEl>
                                          <p:spTgt spid="38913"/>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4" presetClass="entr" presetSubtype="16" fill="hold" grpId="0" nodeType="clickEffect">
                                  <p:stCondLst>
                                    <p:cond delay="0"/>
                                  </p:stCondLst>
                                  <p:childTnLst>
                                    <p:set>
                                      <p:cBhvr>
                                        <p:cTn id="23" dur="1" fill="hold">
                                          <p:stCondLst>
                                            <p:cond delay="0"/>
                                          </p:stCondLst>
                                        </p:cTn>
                                        <p:tgtEl>
                                          <p:spTgt spid="27650"/>
                                        </p:tgtEl>
                                        <p:attrNameLst>
                                          <p:attrName>style.visibility</p:attrName>
                                        </p:attrNameLst>
                                      </p:cBhvr>
                                      <p:to>
                                        <p:strVal val="visible"/>
                                      </p:to>
                                    </p:set>
                                    <p:animEffect transition="in" filter="box(in)">
                                      <p:cBhvr>
                                        <p:cTn id="24" dur="500" fill="hold"/>
                                        <p:tgtEl>
                                          <p:spTgt spid="27650"/>
                                        </p:tgtEl>
                                      </p:cBhvr>
                                    </p:animEffect>
                                  </p:childTnLst>
                                </p:cTn>
                              </p:par>
                            </p:childTnLst>
                          </p:cTn>
                        </p:par>
                      </p:childTnLst>
                    </p:cTn>
                  </p:par>
                  <p:par>
                    <p:cTn id="25" fill="hold" nodeType="clickPar">
                      <p:stCondLst>
                        <p:cond delay="indefinite"/>
                      </p:stCondLst>
                      <p:childTnLst>
                        <p:par>
                          <p:cTn id="26" fill="hold" nodeType="afterGroup">
                            <p:stCondLst>
                              <p:cond delay="0"/>
                            </p:stCondLst>
                            <p:childTnLst>
                              <p:par>
                                <p:cTn id="27" presetID="4" presetClass="entr" presetSubtype="16" fill="hold" grpId="0" nodeType="click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box(in)">
                                      <p:cBhvr>
                                        <p:cTn id="29" dur="500" fill="hold"/>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38913" grpId="0"/>
      <p:bldP spid="27650" grpId="0"/>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3</a:t>
            </a:r>
          </a:p>
        </p:txBody>
      </p:sp>
      <p:sp>
        <p:nvSpPr>
          <p:cNvPr id="12" name="文本框 11"/>
          <p:cNvSpPr txBox="1"/>
          <p:nvPr>
            <p:custDataLst>
              <p:tags r:id="rId2"/>
            </p:custDataLst>
          </p:nvPr>
        </p:nvSpPr>
        <p:spPr>
          <a:xfrm>
            <a:off x="2203536" y="33632"/>
            <a:ext cx="2544432" cy="594372"/>
          </a:xfrm>
          <a:prstGeom prst="rect">
            <a:avLst/>
          </a:prstGeom>
          <a:noFill/>
          <a:ln w="9525">
            <a:noFill/>
          </a:ln>
        </p:spPr>
        <p:txBody>
          <a:bodyPr wrap="square">
            <a:spAutoFit/>
          </a:bodyPr>
          <a:lstStyle/>
          <a:p>
            <a:pPr marL="0" indent="0" algn="l"/>
            <a:r>
              <a:rPr lang="zh-CN" sz="3200" b="1">
                <a:solidFill>
                  <a:schemeClr val="bg2"/>
                </a:solidFill>
                <a:uFill>
                  <a:solidFill>
                    <a:srgbClr val="FF0000"/>
                  </a:solidFill>
                </a:uFill>
                <a:latin typeface="微软雅黑" panose="020B0503020204020204" charset="-122"/>
                <a:ea typeface="微软雅黑" panose="020B0503020204020204" charset="-122"/>
              </a:rPr>
              <a:t>★课堂活动</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6" name="横卷形 5"/>
          <p:cNvSpPr/>
          <p:nvPr>
            <p:custDataLst>
              <p:tags r:id="rId3"/>
            </p:custDataLst>
          </p:nvPr>
        </p:nvSpPr>
        <p:spPr>
          <a:xfrm>
            <a:off x="190297" y="816857"/>
            <a:ext cx="2278520" cy="1010885"/>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latin typeface="微软雅黑" panose="020B0503020204020204" charset="-122"/>
                <a:ea typeface="微软雅黑" panose="020B0503020204020204" charset="-122"/>
              </a:rPr>
              <a:t>三、电功</a:t>
            </a:r>
          </a:p>
        </p:txBody>
      </p:sp>
      <p:sp>
        <p:nvSpPr>
          <p:cNvPr id="7" name="流程图: 可选过程 6"/>
          <p:cNvSpPr/>
          <p:nvPr>
            <p:custDataLst>
              <p:tags r:id="rId4"/>
            </p:custDataLst>
          </p:nvPr>
        </p:nvSpPr>
        <p:spPr>
          <a:xfrm>
            <a:off x="190297" y="2225499"/>
            <a:ext cx="1748588" cy="633824"/>
          </a:xfrm>
          <a:prstGeom prst="flowChartAlternateProcess">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a:gradFill>
                  <a:gsLst>
                    <a:gs pos="0">
                      <a:srgbClr val="FE4444"/>
                    </a:gs>
                    <a:gs pos="100000">
                      <a:srgbClr val="832B2B"/>
                    </a:gs>
                  </a:gsLst>
                  <a:lin ang="5400000" scaled="0"/>
                </a:gradFill>
                <a:latin typeface="微软雅黑" panose="020B0503020204020204" charset="-122"/>
                <a:ea typeface="微软雅黑" panose="020B0503020204020204" charset="-122"/>
              </a:rPr>
              <a:t>随讲随练</a:t>
            </a:r>
          </a:p>
        </p:txBody>
      </p:sp>
      <p:sp>
        <p:nvSpPr>
          <p:cNvPr id="38913" name="文本框 73731"/>
          <p:cNvSpPr/>
          <p:nvPr>
            <p:custDataLst>
              <p:tags r:id="rId5"/>
            </p:custDataLst>
          </p:nvPr>
        </p:nvSpPr>
        <p:spPr>
          <a:xfrm>
            <a:off x="1938885" y="2225499"/>
            <a:ext cx="10013265" cy="1785702"/>
          </a:xfrm>
          <a:prstGeom prst="rect">
            <a:avLst/>
          </a:prstGeom>
          <a:noFill/>
          <a:ln w="9525">
            <a:noFill/>
          </a:ln>
        </p:spPr>
        <p:txBody>
          <a:bodyPr wrap="square" anchor="t">
            <a:spAutoFit/>
          </a:bodyPr>
          <a:lstStyle/>
          <a:p>
            <a:pPr marL="177800" indent="-88900" eaLnBrk="1" hangingPunct="1">
              <a:lnSpc>
                <a:spcPct val="150000"/>
              </a:lnSpc>
              <a:defRPr/>
            </a:pPr>
            <a:r>
              <a:rPr lang="en-US" sz="2400">
                <a:latin typeface="微软雅黑" panose="020B0503020204020204" charset="-122"/>
                <a:ea typeface="微软雅黑" panose="020B0503020204020204" charset="-122"/>
                <a:cs typeface="微软雅黑" panose="020B0503020204020204" charset="-122"/>
              </a:rPr>
              <a:t>3.</a:t>
            </a:r>
            <a:r>
              <a:rPr lang="zh-CN" altLang="zh-CN" sz="2400">
                <a:latin typeface="微软雅黑" panose="020B0503020204020204" charset="-122"/>
                <a:ea typeface="微软雅黑" panose="020B0503020204020204" charset="-122"/>
                <a:cs typeface="微软雅黑" panose="020B0503020204020204" charset="-122"/>
                <a:sym typeface="+mn-ea"/>
              </a:rPr>
              <a:t>如图所示，定值电阻</a:t>
            </a:r>
            <a:r>
              <a:rPr lang="en-US" altLang="zh-CN" sz="2400">
                <a:latin typeface="微软雅黑" panose="020B0503020204020204" charset="-122"/>
                <a:ea typeface="微软雅黑" panose="020B0503020204020204" charset="-122"/>
                <a:cs typeface="微软雅黑" panose="020B0503020204020204" charset="-122"/>
                <a:sym typeface="+mn-ea"/>
              </a:rPr>
              <a:t>R</a:t>
            </a:r>
            <a:r>
              <a:rPr lang="en-US" altLang="zh-CN" sz="2400" baseline="-25000">
                <a:latin typeface="微软雅黑" panose="020B0503020204020204" charset="-122"/>
                <a:ea typeface="微软雅黑" panose="020B0503020204020204" charset="-122"/>
                <a:cs typeface="微软雅黑" panose="020B0503020204020204" charset="-122"/>
                <a:sym typeface="+mn-ea"/>
              </a:rPr>
              <a:t>1</a:t>
            </a:r>
            <a:r>
              <a:rPr lang="zh-CN" altLang="zh-CN" sz="2400">
                <a:latin typeface="微软雅黑" panose="020B0503020204020204" charset="-122"/>
                <a:ea typeface="微软雅黑" panose="020B0503020204020204" charset="-122"/>
                <a:cs typeface="微软雅黑" panose="020B0503020204020204" charset="-122"/>
                <a:sym typeface="+mn-ea"/>
              </a:rPr>
              <a:t>和</a:t>
            </a:r>
            <a:r>
              <a:rPr lang="en-US" altLang="zh-CN" sz="2400">
                <a:latin typeface="微软雅黑" panose="020B0503020204020204" charset="-122"/>
                <a:ea typeface="微软雅黑" panose="020B0503020204020204" charset="-122"/>
                <a:cs typeface="微软雅黑" panose="020B0503020204020204" charset="-122"/>
                <a:sym typeface="+mn-ea"/>
              </a:rPr>
              <a:t>R</a:t>
            </a:r>
            <a:r>
              <a:rPr lang="en-US" altLang="zh-CN" sz="2400" baseline="-25000">
                <a:latin typeface="微软雅黑" panose="020B0503020204020204" charset="-122"/>
                <a:ea typeface="微软雅黑" panose="020B0503020204020204" charset="-122"/>
                <a:cs typeface="微软雅黑" panose="020B0503020204020204" charset="-122"/>
                <a:sym typeface="+mn-ea"/>
              </a:rPr>
              <a:t>2</a:t>
            </a:r>
            <a:r>
              <a:rPr lang="zh-CN" altLang="zh-CN" sz="2400">
                <a:latin typeface="微软雅黑" panose="020B0503020204020204" charset="-122"/>
                <a:ea typeface="微软雅黑" panose="020B0503020204020204" charset="-122"/>
                <a:cs typeface="微软雅黑" panose="020B0503020204020204" charset="-122"/>
                <a:sym typeface="+mn-ea"/>
              </a:rPr>
              <a:t>并联在电压为</a:t>
            </a:r>
            <a:r>
              <a:rPr lang="en-US" altLang="zh-CN" sz="2400">
                <a:latin typeface="微软雅黑" panose="020B0503020204020204" charset="-122"/>
                <a:ea typeface="微软雅黑" panose="020B0503020204020204" charset="-122"/>
                <a:cs typeface="微软雅黑" panose="020B0503020204020204" charset="-122"/>
                <a:sym typeface="+mn-ea"/>
              </a:rPr>
              <a:t>6 V</a:t>
            </a:r>
            <a:r>
              <a:rPr lang="zh-CN" altLang="zh-CN" sz="2400">
                <a:latin typeface="微软雅黑" panose="020B0503020204020204" charset="-122"/>
                <a:ea typeface="微软雅黑" panose="020B0503020204020204" charset="-122"/>
                <a:cs typeface="微软雅黑" panose="020B0503020204020204" charset="-122"/>
                <a:sym typeface="+mn-ea"/>
              </a:rPr>
              <a:t>的电源上，当开关闭合时，电流表</a:t>
            </a:r>
            <a:r>
              <a:rPr lang="en-US" altLang="zh-CN" sz="2400">
                <a:latin typeface="微软雅黑" panose="020B0503020204020204" charset="-122"/>
                <a:ea typeface="微软雅黑" panose="020B0503020204020204" charset="-122"/>
                <a:cs typeface="微软雅黑" panose="020B0503020204020204" charset="-122"/>
                <a:sym typeface="+mn-ea"/>
              </a:rPr>
              <a:t>A</a:t>
            </a:r>
            <a:r>
              <a:rPr lang="en-US" altLang="zh-CN" sz="2400" baseline="-25000">
                <a:latin typeface="微软雅黑" panose="020B0503020204020204" charset="-122"/>
                <a:ea typeface="微软雅黑" panose="020B0503020204020204" charset="-122"/>
                <a:cs typeface="微软雅黑" panose="020B0503020204020204" charset="-122"/>
                <a:sym typeface="+mn-ea"/>
              </a:rPr>
              <a:t>1</a:t>
            </a:r>
            <a:r>
              <a:rPr lang="zh-CN" altLang="zh-CN" sz="2400">
                <a:latin typeface="微软雅黑" panose="020B0503020204020204" charset="-122"/>
                <a:ea typeface="微软雅黑" panose="020B0503020204020204" charset="-122"/>
                <a:cs typeface="微软雅黑" panose="020B0503020204020204" charset="-122"/>
                <a:sym typeface="+mn-ea"/>
              </a:rPr>
              <a:t>的示数为</a:t>
            </a:r>
            <a:r>
              <a:rPr lang="en-US" altLang="zh-CN" sz="2400">
                <a:latin typeface="微软雅黑" panose="020B0503020204020204" charset="-122"/>
                <a:ea typeface="微软雅黑" panose="020B0503020204020204" charset="-122"/>
                <a:cs typeface="微软雅黑" panose="020B0503020204020204" charset="-122"/>
                <a:sym typeface="+mn-ea"/>
              </a:rPr>
              <a:t>0.6 A</a:t>
            </a:r>
            <a:r>
              <a:rPr lang="zh-CN" altLang="zh-CN" sz="2400">
                <a:latin typeface="微软雅黑" panose="020B0503020204020204" charset="-122"/>
                <a:ea typeface="微软雅黑" panose="020B0503020204020204" charset="-122"/>
                <a:cs typeface="微软雅黑" panose="020B0503020204020204" charset="-122"/>
                <a:sym typeface="+mn-ea"/>
              </a:rPr>
              <a:t>，电流表</a:t>
            </a:r>
            <a:r>
              <a:rPr lang="en-US" altLang="zh-CN" sz="2400">
                <a:latin typeface="微软雅黑" panose="020B0503020204020204" charset="-122"/>
                <a:ea typeface="微软雅黑" panose="020B0503020204020204" charset="-122"/>
                <a:cs typeface="微软雅黑" panose="020B0503020204020204" charset="-122"/>
                <a:sym typeface="+mn-ea"/>
              </a:rPr>
              <a:t>A</a:t>
            </a:r>
            <a:r>
              <a:rPr lang="en-US" altLang="zh-CN" sz="2400" baseline="-25000">
                <a:latin typeface="微软雅黑" panose="020B0503020204020204" charset="-122"/>
                <a:ea typeface="微软雅黑" panose="020B0503020204020204" charset="-122"/>
                <a:cs typeface="微软雅黑" panose="020B0503020204020204" charset="-122"/>
                <a:sym typeface="+mn-ea"/>
              </a:rPr>
              <a:t>2</a:t>
            </a:r>
            <a:r>
              <a:rPr lang="zh-CN" altLang="zh-CN" sz="2400">
                <a:latin typeface="微软雅黑" panose="020B0503020204020204" charset="-122"/>
                <a:ea typeface="微软雅黑" panose="020B0503020204020204" charset="-122"/>
                <a:cs typeface="微软雅黑" panose="020B0503020204020204" charset="-122"/>
                <a:sym typeface="+mn-ea"/>
              </a:rPr>
              <a:t>的示数为</a:t>
            </a:r>
            <a:r>
              <a:rPr lang="en-US" altLang="zh-CN" sz="2400">
                <a:latin typeface="微软雅黑" panose="020B0503020204020204" charset="-122"/>
                <a:ea typeface="微软雅黑" panose="020B0503020204020204" charset="-122"/>
                <a:cs typeface="微软雅黑" panose="020B0503020204020204" charset="-122"/>
                <a:sym typeface="+mn-ea"/>
              </a:rPr>
              <a:t>0.2 A</a:t>
            </a:r>
            <a:r>
              <a:rPr lang="zh-CN" altLang="zh-CN" sz="2400">
                <a:latin typeface="微软雅黑" panose="020B0503020204020204" charset="-122"/>
                <a:ea typeface="微软雅黑" panose="020B0503020204020204" charset="-122"/>
                <a:cs typeface="微软雅黑" panose="020B0503020204020204" charset="-122"/>
                <a:sym typeface="+mn-ea"/>
              </a:rPr>
              <a:t>，则定值电阻</a:t>
            </a:r>
            <a:r>
              <a:rPr lang="en-US" altLang="zh-CN" sz="2400">
                <a:latin typeface="微软雅黑" panose="020B0503020204020204" charset="-122"/>
                <a:ea typeface="微软雅黑" panose="020B0503020204020204" charset="-122"/>
                <a:cs typeface="微软雅黑" panose="020B0503020204020204" charset="-122"/>
                <a:sym typeface="+mn-ea"/>
              </a:rPr>
              <a:t>R</a:t>
            </a:r>
            <a:r>
              <a:rPr lang="en-US" altLang="zh-CN" sz="2400" baseline="-25000">
                <a:latin typeface="微软雅黑" panose="020B0503020204020204" charset="-122"/>
                <a:ea typeface="微软雅黑" panose="020B0503020204020204" charset="-122"/>
                <a:cs typeface="微软雅黑" panose="020B0503020204020204" charset="-122"/>
                <a:sym typeface="+mn-ea"/>
              </a:rPr>
              <a:t>1</a:t>
            </a:r>
            <a:r>
              <a:rPr lang="zh-CN" altLang="zh-CN" sz="2400">
                <a:latin typeface="微软雅黑" panose="020B0503020204020204" charset="-122"/>
                <a:ea typeface="微软雅黑" panose="020B0503020204020204" charset="-122"/>
                <a:cs typeface="微软雅黑" panose="020B0503020204020204" charset="-122"/>
                <a:sym typeface="+mn-ea"/>
              </a:rPr>
              <a:t>为</a:t>
            </a:r>
            <a:r>
              <a:rPr lang="en-US" altLang="zh-CN" sz="2400">
                <a:latin typeface="微软雅黑" panose="020B0503020204020204" charset="-122"/>
                <a:ea typeface="微软雅黑" panose="020B0503020204020204" charset="-122"/>
                <a:cs typeface="微软雅黑" panose="020B0503020204020204" charset="-122"/>
                <a:sym typeface="+mn-ea"/>
              </a:rPr>
              <a:t>________Ω</a:t>
            </a:r>
            <a:r>
              <a:rPr lang="zh-CN" altLang="zh-CN" sz="2400">
                <a:latin typeface="微软雅黑" panose="020B0503020204020204" charset="-122"/>
                <a:ea typeface="微软雅黑" panose="020B0503020204020204" charset="-122"/>
                <a:cs typeface="微软雅黑" panose="020B0503020204020204" charset="-122"/>
                <a:sym typeface="+mn-ea"/>
              </a:rPr>
              <a:t>，电阻</a:t>
            </a:r>
            <a:r>
              <a:rPr lang="en-US" altLang="zh-CN" sz="2400">
                <a:latin typeface="微软雅黑" panose="020B0503020204020204" charset="-122"/>
                <a:ea typeface="微软雅黑" panose="020B0503020204020204" charset="-122"/>
                <a:cs typeface="微软雅黑" panose="020B0503020204020204" charset="-122"/>
                <a:sym typeface="+mn-ea"/>
              </a:rPr>
              <a:t>R</a:t>
            </a:r>
            <a:r>
              <a:rPr lang="en-US" altLang="zh-CN" sz="2400" baseline="-25000">
                <a:latin typeface="微软雅黑" panose="020B0503020204020204" charset="-122"/>
                <a:ea typeface="微软雅黑" panose="020B0503020204020204" charset="-122"/>
                <a:cs typeface="微软雅黑" panose="020B0503020204020204" charset="-122"/>
                <a:sym typeface="+mn-ea"/>
              </a:rPr>
              <a:t>2</a:t>
            </a:r>
            <a:r>
              <a:rPr lang="zh-CN" altLang="zh-CN" sz="2400">
                <a:latin typeface="微软雅黑" panose="020B0503020204020204" charset="-122"/>
                <a:ea typeface="微软雅黑" panose="020B0503020204020204" charset="-122"/>
                <a:cs typeface="微软雅黑" panose="020B0503020204020204" charset="-122"/>
                <a:sym typeface="+mn-ea"/>
              </a:rPr>
              <a:t>在</a:t>
            </a:r>
            <a:r>
              <a:rPr lang="en-US" altLang="zh-CN" sz="2400">
                <a:latin typeface="微软雅黑" panose="020B0503020204020204" charset="-122"/>
                <a:ea typeface="微软雅黑" panose="020B0503020204020204" charset="-122"/>
                <a:cs typeface="微软雅黑" panose="020B0503020204020204" charset="-122"/>
                <a:sym typeface="+mn-ea"/>
              </a:rPr>
              <a:t>40 s</a:t>
            </a:r>
            <a:r>
              <a:rPr lang="zh-CN" altLang="zh-CN" sz="2400">
                <a:latin typeface="微软雅黑" panose="020B0503020204020204" charset="-122"/>
                <a:ea typeface="微软雅黑" panose="020B0503020204020204" charset="-122"/>
                <a:cs typeface="微软雅黑" panose="020B0503020204020204" charset="-122"/>
                <a:sym typeface="+mn-ea"/>
              </a:rPr>
              <a:t>时间内消耗的电能为</a:t>
            </a:r>
            <a:r>
              <a:rPr lang="en-US" altLang="zh-CN" sz="2400">
                <a:latin typeface="微软雅黑" panose="020B0503020204020204" charset="-122"/>
                <a:ea typeface="微软雅黑" panose="020B0503020204020204" charset="-122"/>
                <a:cs typeface="微软雅黑" panose="020B0503020204020204" charset="-122"/>
                <a:sym typeface="+mn-ea"/>
              </a:rPr>
              <a:t>________J</a:t>
            </a:r>
            <a:r>
              <a:rPr lang="zh-CN" altLang="zh-CN" sz="2400">
                <a:latin typeface="微软雅黑" panose="020B0503020204020204" charset="-122"/>
                <a:ea typeface="微软雅黑" panose="020B0503020204020204" charset="-122"/>
                <a:cs typeface="微软雅黑" panose="020B0503020204020204" charset="-122"/>
                <a:sym typeface="+mn-ea"/>
              </a:rPr>
              <a:t>。</a:t>
            </a:r>
            <a:endParaRPr lang="zh-CN" altLang="en-US" sz="2400">
              <a:latin typeface="微软雅黑" panose="020B0503020204020204" charset="-122"/>
              <a:ea typeface="微软雅黑" panose="020B0503020204020204" charset="-122"/>
              <a:cs typeface="微软雅黑" panose="020B0503020204020204" charset="-122"/>
            </a:endParaRPr>
          </a:p>
        </p:txBody>
      </p:sp>
      <p:sp>
        <p:nvSpPr>
          <p:cNvPr id="2" name="Text Box 3"/>
          <p:cNvSpPr/>
          <p:nvPr>
            <p:custDataLst>
              <p:tags r:id="rId6"/>
            </p:custDataLst>
          </p:nvPr>
        </p:nvSpPr>
        <p:spPr>
          <a:xfrm>
            <a:off x="2468817" y="3396134"/>
            <a:ext cx="629492" cy="468900"/>
          </a:xfrm>
          <a:prstGeom prst="rect">
            <a:avLst/>
          </a:prstGeom>
          <a:noFill/>
          <a:ln w="9525">
            <a:noFill/>
          </a:ln>
        </p:spPr>
        <p:txBody>
          <a:bodyPr wrap="square" anchor="t">
            <a:spAutoFit/>
          </a:bodyPr>
          <a:lstStyle/>
          <a:p>
            <a:pPr>
              <a:spcBef>
                <a:spcPct val="50000"/>
              </a:spcBef>
            </a:pPr>
            <a:r>
              <a:rPr lang="en-US" altLang="zh-CN" sz="2400">
                <a:solidFill>
                  <a:srgbClr val="FF0000"/>
                </a:solidFill>
                <a:latin typeface="微软雅黑" panose="020B0503020204020204" charset="-122"/>
                <a:ea typeface="微软雅黑" panose="020B0503020204020204" charset="-122"/>
              </a:rPr>
              <a:t>10</a:t>
            </a:r>
          </a:p>
        </p:txBody>
      </p:sp>
      <p:pic>
        <p:nvPicPr>
          <p:cNvPr id="39949" name="Picture 2" descr="BL1"/>
          <p:cNvPicPr>
            <a:picLocks noChangeAspect="1" noChangeArrowheads="1"/>
          </p:cNvPicPr>
          <p:nvPr>
            <p:custDataLst>
              <p:tags r:id="rId7"/>
            </p:custDataLst>
          </p:nvPr>
        </p:nvPicPr>
        <p:blipFill>
          <a:blip r:embed="rId11">
            <a:extLst>
              <a:ext uri="{28A0092B-C50C-407E-A947-70E740481C1C}">
                <a14:useLocalDpi xmlns:a14="http://schemas.microsoft.com/office/drawing/2010/main" val="0"/>
              </a:ext>
            </a:extLst>
          </a:blip>
          <a:stretch>
            <a:fillRect/>
          </a:stretch>
        </p:blipFill>
        <p:spPr bwMode="auto">
          <a:xfrm>
            <a:off x="4517974" y="4331347"/>
            <a:ext cx="3339015" cy="2167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Box 3"/>
          <p:cNvSpPr/>
          <p:nvPr>
            <p:custDataLst>
              <p:tags r:id="rId8"/>
            </p:custDataLst>
          </p:nvPr>
        </p:nvSpPr>
        <p:spPr>
          <a:xfrm>
            <a:off x="8563355" y="3396134"/>
            <a:ext cx="629492" cy="468900"/>
          </a:xfrm>
          <a:prstGeom prst="rect">
            <a:avLst/>
          </a:prstGeom>
          <a:noFill/>
          <a:ln w="9525">
            <a:noFill/>
          </a:ln>
        </p:spPr>
        <p:txBody>
          <a:bodyPr wrap="square" anchor="t">
            <a:spAutoFit/>
          </a:bodyPr>
          <a:lstStyle/>
          <a:p>
            <a:pPr>
              <a:spcBef>
                <a:spcPct val="50000"/>
              </a:spcBef>
            </a:pPr>
            <a:r>
              <a:rPr lang="en-US" altLang="zh-CN" sz="2400">
                <a:solidFill>
                  <a:srgbClr val="FF0000"/>
                </a:solidFill>
                <a:latin typeface="微软雅黑" panose="020B0503020204020204" charset="-122"/>
                <a:ea typeface="微软雅黑" panose="020B0503020204020204" charset="-122"/>
              </a:rPr>
              <a:t>48</a:t>
            </a:r>
          </a:p>
        </p:txBody>
      </p:sp>
    </p:spTree>
    <p:extLst>
      <p:ext uri="{BB962C8B-B14F-4D97-AF65-F5344CB8AC3E}">
        <p14:creationId xmlns:p14="http://schemas.microsoft.com/office/powerpoint/2010/main" val="119721934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7" presetClass="entr" presetSubtype="8" fill="hold" grpId="0" nodeType="clickEffect">
                                  <p:stCondLst>
                                    <p:cond delay="0"/>
                                  </p:stCondLst>
                                  <p:childTnLst>
                                    <p:set>
                                      <p:cBhvr>
                                        <p:cTn id="6" dur="1000"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grpId="0" nodeType="clickEffect">
                                  <p:stCondLst>
                                    <p:cond delay="0"/>
                                  </p:stCondLst>
                                  <p:childTnLst>
                                    <p:set>
                                      <p:cBhvr>
                                        <p:cTn id="12" dur="1000" fill="hold">
                                          <p:stCondLst>
                                            <p:cond delay="0"/>
                                          </p:stCondLst>
                                        </p:cTn>
                                        <p:tgtEl>
                                          <p:spTgt spid="7"/>
                                        </p:tgtEl>
                                        <p:attrNameLst>
                                          <p:attrName>style.visibility</p:attrName>
                                        </p:attrNameLst>
                                      </p:cBhvr>
                                      <p:to>
                                        <p:strVal val="visible"/>
                                      </p:to>
                                    </p:set>
                                    <p:anim calcmode="lin" valueType="num">
                                      <p:cBhvr additive="base">
                                        <p:cTn id="13" dur="1000" fill="hold"/>
                                        <p:tgtEl>
                                          <p:spTgt spid="7"/>
                                        </p:tgtEl>
                                        <p:attrNameLst>
                                          <p:attrName>ppt_x</p:attrName>
                                        </p:attrNameLst>
                                      </p:cBhvr>
                                      <p:tavLst>
                                        <p:tav tm="0">
                                          <p:val>
                                            <p:strVal val="0-#ppt_w/2"/>
                                          </p:val>
                                        </p:tav>
                                        <p:tav tm="100000">
                                          <p:val>
                                            <p:strVal val="#ppt_x"/>
                                          </p:val>
                                        </p:tav>
                                      </p:tavLst>
                                    </p:anim>
                                    <p:anim calcmode="lin" valueType="num">
                                      <p:cBhvr additive="base">
                                        <p:cTn id="14" dur="10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5" presetClass="entr" presetSubtype="10" fill="hold" grpId="0" nodeType="clickEffect">
                                  <p:stCondLst>
                                    <p:cond delay="0"/>
                                  </p:stCondLst>
                                  <p:childTnLst>
                                    <p:set>
                                      <p:cBhvr>
                                        <p:cTn id="18" dur="1000" fill="hold">
                                          <p:stCondLst>
                                            <p:cond delay="0"/>
                                          </p:stCondLst>
                                        </p:cTn>
                                        <p:tgtEl>
                                          <p:spTgt spid="38913"/>
                                        </p:tgtEl>
                                        <p:attrNameLst>
                                          <p:attrName>style.visibility</p:attrName>
                                        </p:attrNameLst>
                                      </p:cBhvr>
                                      <p:to>
                                        <p:strVal val="visible"/>
                                      </p:to>
                                    </p:set>
                                    <p:animEffect transition="in" filter="checkerboard(across)">
                                      <p:cBhvr>
                                        <p:cTn id="19" dur="1000"/>
                                        <p:tgtEl>
                                          <p:spTgt spid="38913"/>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4" presetClass="entr" presetSubtype="16" fill="hold" nodeType="clickEffect">
                                  <p:stCondLst>
                                    <p:cond delay="0"/>
                                  </p:stCondLst>
                                  <p:childTnLst>
                                    <p:set>
                                      <p:cBhvr>
                                        <p:cTn id="23" dur="1000" fill="hold">
                                          <p:stCondLst>
                                            <p:cond delay="0"/>
                                          </p:stCondLst>
                                        </p:cTn>
                                        <p:tgtEl>
                                          <p:spTgt spid="39949"/>
                                        </p:tgtEl>
                                        <p:attrNameLst>
                                          <p:attrName>style.visibility</p:attrName>
                                        </p:attrNameLst>
                                      </p:cBhvr>
                                      <p:to>
                                        <p:strVal val="visible"/>
                                      </p:to>
                                    </p:set>
                                    <p:animEffect transition="in" filter="box(in)">
                                      <p:cBhvr>
                                        <p:cTn id="24" dur="1000"/>
                                        <p:tgtEl>
                                          <p:spTgt spid="39949"/>
                                        </p:tgtEl>
                                      </p:cBhvr>
                                    </p:animEffect>
                                  </p:childTnLst>
                                </p:cTn>
                              </p:par>
                            </p:childTnLst>
                          </p:cTn>
                        </p:par>
                      </p:childTnLst>
                    </p:cTn>
                  </p:par>
                  <p:par>
                    <p:cTn id="25" fill="hold" nodeType="clickPar">
                      <p:stCondLst>
                        <p:cond delay="indefinite"/>
                      </p:stCondLst>
                      <p:childTnLst>
                        <p:par>
                          <p:cTn id="26" fill="hold" nodeType="afterGroup">
                            <p:stCondLst>
                              <p:cond delay="0"/>
                            </p:stCondLst>
                            <p:childTnLst>
                              <p:par>
                                <p:cTn id="27" presetID="4" presetClass="entr" presetSubtype="16" fill="hold" grpId="0" nodeType="click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box(in)">
                                      <p:cBhvr>
                                        <p:cTn id="29" dur="500" fill="hold"/>
                                        <p:tgtEl>
                                          <p:spTgt spid="2"/>
                                        </p:tgtEl>
                                      </p:cBhvr>
                                    </p:animEffect>
                                  </p:childTnLst>
                                </p:cTn>
                              </p:par>
                            </p:childTnLst>
                          </p:cTn>
                        </p:par>
                      </p:childTnLst>
                    </p:cTn>
                  </p:par>
                  <p:par>
                    <p:cTn id="30" fill="hold" nodeType="clickPar">
                      <p:stCondLst>
                        <p:cond delay="indefinite"/>
                      </p:stCondLst>
                      <p:childTnLst>
                        <p:par>
                          <p:cTn id="31" fill="hold" nodeType="afterGroup">
                            <p:stCondLst>
                              <p:cond delay="0"/>
                            </p:stCondLst>
                            <p:childTnLst>
                              <p:par>
                                <p:cTn id="32" presetID="4" presetClass="entr" presetSubtype="16" fill="hold" grpId="0" nodeType="click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box(in)">
                                      <p:cBhvr>
                                        <p:cTn id="34" dur="500" fill="hold"/>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38913" grpId="0"/>
      <p:bldP spid="2" grpId="0"/>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4</a:t>
            </a:r>
          </a:p>
        </p:txBody>
      </p:sp>
      <p:sp>
        <p:nvSpPr>
          <p:cNvPr id="12" name="文本框 11"/>
          <p:cNvSpPr txBox="1"/>
          <p:nvPr>
            <p:custDataLst>
              <p:tags r:id="rId2"/>
            </p:custDataLst>
          </p:nvPr>
        </p:nvSpPr>
        <p:spPr>
          <a:xfrm>
            <a:off x="2203536" y="33632"/>
            <a:ext cx="2441092" cy="594372"/>
          </a:xfrm>
          <a:prstGeom prst="rect">
            <a:avLst/>
          </a:prstGeom>
          <a:noFill/>
          <a:ln w="9525">
            <a:noFill/>
          </a:ln>
        </p:spPr>
        <p:txBody>
          <a:bodyPr wrap="square">
            <a:spAutoFit/>
          </a:bodyPr>
          <a:lstStyle/>
          <a:p>
            <a:pPr indent="0"/>
            <a:r>
              <a:rPr lang="zh-CN" sz="3200" b="1">
                <a:solidFill>
                  <a:schemeClr val="bg2"/>
                </a:solidFill>
                <a:uFill>
                  <a:solidFill>
                    <a:srgbClr val="FF0000"/>
                  </a:solidFill>
                </a:uFill>
                <a:latin typeface="微软雅黑" panose="020B0503020204020204" charset="-122"/>
                <a:ea typeface="微软雅黑" panose="020B0503020204020204" charset="-122"/>
              </a:rPr>
              <a:t>★典例分析</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20" name="矩形: 圆角 2"/>
          <p:cNvSpPr/>
          <p:nvPr>
            <p:custDataLst>
              <p:tags r:id="rId3"/>
            </p:custDataLst>
          </p:nvPr>
        </p:nvSpPr>
        <p:spPr>
          <a:xfrm>
            <a:off x="419031" y="1899435"/>
            <a:ext cx="1784505" cy="522130"/>
          </a:xfrm>
          <a:prstGeom prst="roundRect">
            <a:avLst/>
          </a:prstGeom>
          <a:solidFill>
            <a:srgbClr val="FFC000"/>
          </a:solidFill>
          <a:ln w="12700" cap="flat">
            <a:solidFill>
              <a:schemeClr val="accent1">
                <a:lumMod val="75000"/>
              </a:schemeClr>
            </a:solidFill>
            <a:prstDash val="solid"/>
            <a:miter lim="800000"/>
          </a:ln>
        </p:spPr>
        <p:style>
          <a:lnRef idx="0">
            <a:scrgbClr r="0" g="0" b="0"/>
          </a:lnRef>
          <a:fillRef idx="0">
            <a:scrgbClr r="0" g="0" b="0"/>
          </a:fillRef>
          <a:effectRef idx="0">
            <a:scrgbClr r="0" g="0" b="0"/>
          </a:effectRef>
          <a:fontRef idx="none"/>
        </p:style>
        <p:txBody>
          <a:bodyPr spcFirstLastPara="1" wrap="square" lIns="45719" tIns="45719" rIns="45719" bIns="45719" anchor="ctr">
            <a:spAutoFit/>
          </a:bodyPr>
          <a:lstStyle/>
          <a:p>
            <a:pPr fontAlgn="auto" latinLnBrk="1" hangingPunct="0">
              <a:spcBef>
                <a:spcPct val="0"/>
              </a:spcBef>
              <a:spcAft>
                <a:spcPct val="0"/>
              </a:spcAft>
              <a:defRPr/>
            </a:pP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典型例题 </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1</a:t>
            </a:r>
            <a:endParaRPr lang="zh-CN" altLang="en-US" sz="2400">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27654" name="Text Box 7"/>
          <p:cNvSpPr txBox="1">
            <a:spLocks noChangeArrowheads="1"/>
          </p:cNvSpPr>
          <p:nvPr>
            <p:custDataLst>
              <p:tags r:id="rId4"/>
            </p:custDataLst>
          </p:nvPr>
        </p:nvSpPr>
        <p:spPr bwMode="auto">
          <a:xfrm>
            <a:off x="419031" y="1080735"/>
            <a:ext cx="4555780" cy="468900"/>
          </a:xfrm>
          <a:prstGeom prst="rect">
            <a:avLst/>
          </a:prstGeom>
          <a:noFill/>
          <a:ln w="9525">
            <a:noFill/>
            <a:miter lim="800000"/>
          </a:ln>
        </p:spPr>
        <p:txBody>
          <a:bodyPr wrap="square">
            <a:spAutoFit/>
          </a:bodyPr>
          <a:lstStyle/>
          <a:p>
            <a:pPr>
              <a:spcBef>
                <a:spcPct val="50000"/>
              </a:spcBef>
            </a:pPr>
            <a:r>
              <a:rPr lang="zh-CN" altLang="en-US" sz="2400" b="1">
                <a:latin typeface="微软雅黑" panose="020B0503020204020204" charset="-122"/>
                <a:ea typeface="微软雅黑" panose="020B0503020204020204" charset="-122"/>
              </a:rPr>
              <a:t>考点一：电能表的使用与读数</a:t>
            </a:r>
            <a:endParaRPr lang="en-US" altLang="zh-CN" sz="2400" b="1">
              <a:latin typeface="微软雅黑" panose="020B0503020204020204" charset="-122"/>
              <a:ea typeface="微软雅黑" panose="020B0503020204020204" charset="-122"/>
            </a:endParaRPr>
          </a:p>
        </p:txBody>
      </p:sp>
      <p:sp>
        <p:nvSpPr>
          <p:cNvPr id="47112" name="TextBox 19"/>
          <p:cNvSpPr txBox="1">
            <a:spLocks noChangeArrowheads="1"/>
          </p:cNvSpPr>
          <p:nvPr>
            <p:custDataLst>
              <p:tags r:id="rId5"/>
            </p:custDataLst>
          </p:nvPr>
        </p:nvSpPr>
        <p:spPr bwMode="auto">
          <a:xfrm>
            <a:off x="2203536" y="1779235"/>
            <a:ext cx="9457498" cy="2349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fontAlgn="auto">
              <a:lnSpc>
                <a:spcPct val="150000"/>
              </a:lnSpc>
              <a:spcBef>
                <a:spcPct val="0"/>
              </a:spcBef>
              <a:buFontTx/>
              <a:buNone/>
            </a:pPr>
            <a:r>
              <a:rPr lang="zh-CN" altLang="en-US" sz="2400">
                <a:latin typeface="微软雅黑" panose="020B0503020204020204" charset="-122"/>
                <a:ea typeface="微软雅黑" panose="020B0503020204020204" charset="-122"/>
                <a:cs typeface="微软雅黑" panose="020B0503020204020204" charset="-122"/>
              </a:rPr>
              <a:t>小明家中一周前、后电能表示数如图所示， 小明家所在地区每度电的电费是</a:t>
            </a:r>
            <a:r>
              <a:rPr lang="en-US" altLang="zh-CN" sz="2400">
                <a:latin typeface="微软雅黑" panose="020B0503020204020204" charset="-122"/>
                <a:ea typeface="微软雅黑" panose="020B0503020204020204" charset="-122"/>
                <a:cs typeface="微软雅黑" panose="020B0503020204020204" charset="-122"/>
              </a:rPr>
              <a:t>0.6</a:t>
            </a:r>
            <a:r>
              <a:rPr lang="zh-CN" altLang="en-US" sz="2400">
                <a:latin typeface="微软雅黑" panose="020B0503020204020204" charset="-122"/>
                <a:ea typeface="微软雅黑" panose="020B0503020204020204" charset="-122"/>
                <a:cs typeface="微软雅黑" panose="020B0503020204020204" charset="-122"/>
              </a:rPr>
              <a:t>元，请你估算他家每 个月需要付多少电费。记下你家电能表今天的示数，和一周后的示数对比。 根据你家所在地的电费标准，估算你家一个月应交多少电费。</a:t>
            </a:r>
          </a:p>
        </p:txBody>
      </p:sp>
      <p:pic>
        <p:nvPicPr>
          <p:cNvPr id="47115" name="图片 5"/>
          <p:cNvPicPr>
            <a:picLocks noChangeAspect="1" noChangeArrowheads="1"/>
          </p:cNvPicPr>
          <p:nvPr>
            <p:custDataLst>
              <p:tags r:id="rId6"/>
            </p:custDataLst>
          </p:nvPr>
        </p:nvPicPr>
        <p:blipFill>
          <a:blip r:embed="rId10">
            <a:extLst>
              <a:ext uri="{28A0092B-C50C-407E-A947-70E740481C1C}">
                <a14:useLocalDpi xmlns:a14="http://schemas.microsoft.com/office/drawing/2010/main" val="0"/>
              </a:ext>
            </a:extLst>
          </a:blip>
          <a:stretch>
            <a:fillRect/>
          </a:stretch>
        </p:blipFill>
        <p:spPr bwMode="auto">
          <a:xfrm>
            <a:off x="7401411" y="3975629"/>
            <a:ext cx="3855715" cy="1585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文本框 5"/>
          <p:cNvSpPr txBox="1"/>
          <p:nvPr>
            <p:custDataLst>
              <p:tags r:id="rId7"/>
            </p:custDataLst>
          </p:nvPr>
        </p:nvSpPr>
        <p:spPr>
          <a:xfrm>
            <a:off x="6471980" y="3581107"/>
            <a:ext cx="1290738" cy="461665"/>
          </a:xfrm>
          <a:prstGeom prst="rect">
            <a:avLst/>
          </a:prstGeom>
          <a:noFill/>
        </p:spPr>
        <p:txBody>
          <a:bodyPr wrap="none" rtlCol="0" anchor="t">
            <a:spAutoFit/>
          </a:bodyPr>
          <a:lstStyle/>
          <a:p>
            <a:r>
              <a:rPr lang="en-US" altLang="zh-CN" sz="240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sym typeface="+mn-ea"/>
              </a:rPr>
              <a:t>107.5</a:t>
            </a:r>
            <a:r>
              <a:rPr lang="zh-CN" altLang="en-US" sz="240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sym typeface="+mn-ea"/>
              </a:rPr>
              <a:t>元</a:t>
            </a:r>
            <a:endParaRPr lang="zh-CN" altLang="en-US" sz="2400">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endParaRPr>
          </a:p>
        </p:txBody>
      </p:sp>
    </p:spTree>
    <p:extLst>
      <p:ext uri="{BB962C8B-B14F-4D97-AF65-F5344CB8AC3E}">
        <p14:creationId xmlns:p14="http://schemas.microsoft.com/office/powerpoint/2010/main" val="294715918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000" fill="hold">
                                          <p:stCondLst>
                                            <p:cond delay="0"/>
                                          </p:stCondLst>
                                        </p:cTn>
                                        <p:tgtEl>
                                          <p:spTgt spid="27654"/>
                                        </p:tgtEl>
                                        <p:attrNameLst>
                                          <p:attrName>style.visibility</p:attrName>
                                        </p:attrNameLst>
                                      </p:cBhvr>
                                      <p:to>
                                        <p:strVal val="visible"/>
                                      </p:to>
                                    </p:set>
                                    <p:animEffect transition="in" filter="barn(inVertical)">
                                      <p:cBhvr>
                                        <p:cTn id="7" dur="1000"/>
                                        <p:tgtEl>
                                          <p:spTgt spid="2765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000" fill="hold">
                                          <p:stCondLst>
                                            <p:cond delay="0"/>
                                          </p:stCondLst>
                                        </p:cTn>
                                        <p:tgtEl>
                                          <p:spTgt spid="20"/>
                                        </p:tgtEl>
                                        <p:attrNameLst>
                                          <p:attrName>style.visibility</p:attrName>
                                        </p:attrNameLst>
                                      </p:cBhvr>
                                      <p:to>
                                        <p:strVal val="visible"/>
                                      </p:to>
                                    </p:set>
                                    <p:animEffect transition="in" filter="checkerboard(across)">
                                      <p:cBhvr>
                                        <p:cTn id="12" dur="1000"/>
                                        <p:tgtEl>
                                          <p:spTgt spid="20"/>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8" fill="hold" grpId="0" nodeType="clickEffect">
                                  <p:stCondLst>
                                    <p:cond delay="0"/>
                                  </p:stCondLst>
                                  <p:childTnLst>
                                    <p:set>
                                      <p:cBhvr>
                                        <p:cTn id="16" dur="1000" fill="hold">
                                          <p:stCondLst>
                                            <p:cond delay="0"/>
                                          </p:stCondLst>
                                        </p:cTn>
                                        <p:tgtEl>
                                          <p:spTgt spid="47112"/>
                                        </p:tgtEl>
                                        <p:attrNameLst>
                                          <p:attrName>style.visibility</p:attrName>
                                        </p:attrNameLst>
                                      </p:cBhvr>
                                      <p:to>
                                        <p:strVal val="visible"/>
                                      </p:to>
                                    </p:set>
                                    <p:animEffect transition="in" filter="wipe(left)">
                                      <p:cBhvr>
                                        <p:cTn id="17" dur="1000"/>
                                        <p:tgtEl>
                                          <p:spTgt spid="4711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4" presetClass="entr" presetSubtype="16" fill="hold" nodeType="clickEffect">
                                  <p:stCondLst>
                                    <p:cond delay="0"/>
                                  </p:stCondLst>
                                  <p:childTnLst>
                                    <p:set>
                                      <p:cBhvr>
                                        <p:cTn id="21" dur="1000" fill="hold">
                                          <p:stCondLst>
                                            <p:cond delay="0"/>
                                          </p:stCondLst>
                                        </p:cTn>
                                        <p:tgtEl>
                                          <p:spTgt spid="47115"/>
                                        </p:tgtEl>
                                        <p:attrNameLst>
                                          <p:attrName>style.visibility</p:attrName>
                                        </p:attrNameLst>
                                      </p:cBhvr>
                                      <p:to>
                                        <p:strVal val="visible"/>
                                      </p:to>
                                    </p:set>
                                    <p:animEffect transition="in" filter="box(in)">
                                      <p:cBhvr>
                                        <p:cTn id="22" dur="1000"/>
                                        <p:tgtEl>
                                          <p:spTgt spid="47115"/>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grpId="0" nodeType="clickEffect">
                                  <p:stCondLst>
                                    <p:cond delay="0"/>
                                  </p:stCondLst>
                                  <p:childTnLst>
                                    <p:set>
                                      <p:cBhvr>
                                        <p:cTn id="26" dur="1000" fill="hold">
                                          <p:stCondLst>
                                            <p:cond delay="0"/>
                                          </p:stCondLst>
                                        </p:cTn>
                                        <p:tgtEl>
                                          <p:spTgt spid="6"/>
                                        </p:tgtEl>
                                        <p:attrNameLst>
                                          <p:attrName>style.visibility</p:attrName>
                                        </p:attrNameLst>
                                      </p:cBhvr>
                                      <p:to>
                                        <p:strVal val="visible"/>
                                      </p:to>
                                    </p:set>
                                    <p:animEffect transition="in" filter="checkerboard(across)">
                                      <p:cBhvr>
                                        <p:cTn id="2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7654" grpId="0"/>
      <p:bldP spid="47112" grpId="0"/>
      <p:bldP spid="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4</a:t>
            </a:r>
          </a:p>
        </p:txBody>
      </p:sp>
      <p:sp>
        <p:nvSpPr>
          <p:cNvPr id="12" name="文本框 11"/>
          <p:cNvSpPr txBox="1"/>
          <p:nvPr>
            <p:custDataLst>
              <p:tags r:id="rId2"/>
            </p:custDataLst>
          </p:nvPr>
        </p:nvSpPr>
        <p:spPr>
          <a:xfrm>
            <a:off x="2203536" y="33632"/>
            <a:ext cx="2441092" cy="594372"/>
          </a:xfrm>
          <a:prstGeom prst="rect">
            <a:avLst/>
          </a:prstGeom>
          <a:noFill/>
          <a:ln w="9525">
            <a:noFill/>
          </a:ln>
        </p:spPr>
        <p:txBody>
          <a:bodyPr wrap="square">
            <a:spAutoFit/>
          </a:bodyPr>
          <a:lstStyle/>
          <a:p>
            <a:pPr indent="0"/>
            <a:r>
              <a:rPr lang="zh-CN" sz="3200" b="1">
                <a:solidFill>
                  <a:schemeClr val="bg2"/>
                </a:solidFill>
                <a:uFill>
                  <a:solidFill>
                    <a:srgbClr val="FF0000"/>
                  </a:solidFill>
                </a:uFill>
                <a:latin typeface="微软雅黑" panose="020B0503020204020204" charset="-122"/>
                <a:ea typeface="微软雅黑" panose="020B0503020204020204" charset="-122"/>
              </a:rPr>
              <a:t>★典例分析</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20" name="矩形: 圆角 2"/>
          <p:cNvSpPr/>
          <p:nvPr>
            <p:custDataLst>
              <p:tags r:id="rId3"/>
            </p:custDataLst>
          </p:nvPr>
        </p:nvSpPr>
        <p:spPr>
          <a:xfrm>
            <a:off x="419031" y="1901400"/>
            <a:ext cx="1784505" cy="518199"/>
          </a:xfrm>
          <a:prstGeom prst="roundRect">
            <a:avLst/>
          </a:prstGeom>
          <a:solidFill>
            <a:srgbClr val="FFC000"/>
          </a:solidFill>
          <a:ln w="12700" cap="flat">
            <a:solidFill>
              <a:schemeClr val="accent1">
                <a:lumMod val="75000"/>
              </a:schemeClr>
            </a:solidFill>
            <a:prstDash val="solid"/>
            <a:miter lim="800000"/>
          </a:ln>
        </p:spPr>
        <p:style>
          <a:lnRef idx="0">
            <a:scrgbClr r="0" g="0" b="0"/>
          </a:lnRef>
          <a:fillRef idx="0">
            <a:scrgbClr r="0" g="0" b="0"/>
          </a:fillRef>
          <a:effectRef idx="0">
            <a:scrgbClr r="0" g="0" b="0"/>
          </a:effectRef>
          <a:fontRef idx="none"/>
        </p:style>
        <p:txBody>
          <a:bodyPr spcFirstLastPara="1" wrap="square" lIns="45719" tIns="45719" rIns="45719" bIns="45719" anchor="ctr">
            <a:spAutoFit/>
          </a:bodyPr>
          <a:lstStyle/>
          <a:p>
            <a:pPr fontAlgn="auto" latinLnBrk="1" hangingPunct="0">
              <a:spcBef>
                <a:spcPct val="0"/>
              </a:spcBef>
              <a:spcAft>
                <a:spcPct val="0"/>
              </a:spcAft>
              <a:defRPr/>
            </a:pP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迁移训练 </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1</a:t>
            </a:r>
            <a:endParaRPr lang="zh-CN" altLang="en-US" sz="2400">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27654" name="Text Box 7"/>
          <p:cNvSpPr txBox="1">
            <a:spLocks noChangeArrowheads="1"/>
          </p:cNvSpPr>
          <p:nvPr>
            <p:custDataLst>
              <p:tags r:id="rId4"/>
            </p:custDataLst>
          </p:nvPr>
        </p:nvSpPr>
        <p:spPr bwMode="auto">
          <a:xfrm>
            <a:off x="419031" y="1080735"/>
            <a:ext cx="4555780" cy="468900"/>
          </a:xfrm>
          <a:prstGeom prst="rect">
            <a:avLst/>
          </a:prstGeom>
          <a:noFill/>
          <a:ln w="9525">
            <a:noFill/>
            <a:miter lim="800000"/>
          </a:ln>
        </p:spPr>
        <p:txBody>
          <a:bodyPr wrap="square">
            <a:spAutoFit/>
          </a:bodyPr>
          <a:lstStyle/>
          <a:p>
            <a:pPr>
              <a:spcBef>
                <a:spcPct val="50000"/>
              </a:spcBef>
            </a:pPr>
            <a:r>
              <a:rPr lang="zh-CN" altLang="en-US" sz="2400" b="1">
                <a:latin typeface="微软雅黑" panose="020B0503020204020204" charset="-122"/>
                <a:ea typeface="微软雅黑" panose="020B0503020204020204" charset="-122"/>
              </a:rPr>
              <a:t>考点一：电能表的使用与读数</a:t>
            </a:r>
            <a:endParaRPr lang="en-US" altLang="zh-CN" sz="2400" b="1">
              <a:latin typeface="微软雅黑" panose="020B0503020204020204" charset="-122"/>
              <a:ea typeface="微软雅黑" panose="020B0503020204020204" charset="-122"/>
            </a:endParaRPr>
          </a:p>
        </p:txBody>
      </p:sp>
      <p:sp>
        <p:nvSpPr>
          <p:cNvPr id="6" name="文本框 5"/>
          <p:cNvSpPr txBox="1"/>
          <p:nvPr>
            <p:custDataLst>
              <p:tags r:id="rId5"/>
            </p:custDataLst>
          </p:nvPr>
        </p:nvSpPr>
        <p:spPr>
          <a:xfrm>
            <a:off x="5857613" y="2616142"/>
            <a:ext cx="389850" cy="461665"/>
          </a:xfrm>
          <a:prstGeom prst="rect">
            <a:avLst/>
          </a:prstGeom>
          <a:noFill/>
        </p:spPr>
        <p:txBody>
          <a:bodyPr wrap="none" rtlCol="0" anchor="t">
            <a:spAutoFit/>
          </a:bodyPr>
          <a:lstStyle/>
          <a:p>
            <a:r>
              <a:rPr lang="en-US" sz="240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sym typeface="+mn-ea"/>
              </a:rPr>
              <a:t>C</a:t>
            </a:r>
            <a:endParaRPr lang="en-US" sz="2400">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endParaRPr>
          </a:p>
        </p:txBody>
      </p:sp>
      <p:sp>
        <p:nvSpPr>
          <p:cNvPr id="18434" name="矩形 1"/>
          <p:cNvSpPr/>
          <p:nvPr>
            <p:custDataLst>
              <p:tags r:id="rId6"/>
            </p:custDataLst>
          </p:nvPr>
        </p:nvSpPr>
        <p:spPr>
          <a:xfrm>
            <a:off x="419031" y="2419527"/>
            <a:ext cx="11194743" cy="2914297"/>
          </a:xfrm>
          <a:prstGeom prst="rect">
            <a:avLst/>
          </a:prstGeom>
          <a:noFill/>
          <a:ln w="9525">
            <a:noFill/>
          </a:ln>
        </p:spPr>
        <p:txBody>
          <a:bodyPr wrap="square" anchor="t">
            <a:spAutoFit/>
          </a:bodyPr>
          <a:lstStyle/>
          <a:p>
            <a:pPr eaLnBrk="0" fontAlgn="auto" hangingPunct="0">
              <a:lnSpc>
                <a:spcPct val="150000"/>
              </a:lnSpc>
            </a:pPr>
            <a:r>
              <a:rPr lang="zh-CN" altLang="zh-CN" sz="2400">
                <a:latin typeface="微软雅黑" panose="020B0503020204020204" charset="-122"/>
                <a:ea typeface="微软雅黑" panose="020B0503020204020204" charset="-122"/>
                <a:cs typeface="微软雅黑" panose="020B0503020204020204" charset="-122"/>
              </a:rPr>
              <a:t>关于如图所示的电能表，说法错误的是（  ）。</a:t>
            </a:r>
            <a:endParaRPr lang="en-US" altLang="zh-CN" sz="2400">
              <a:latin typeface="微软雅黑" panose="020B0503020204020204" charset="-122"/>
              <a:ea typeface="微软雅黑" panose="020B0503020204020204" charset="-122"/>
              <a:cs typeface="微软雅黑" panose="020B0503020204020204" charset="-122"/>
            </a:endParaRPr>
          </a:p>
          <a:p>
            <a:pPr marL="0" lvl="1" indent="0" eaLnBrk="0" fontAlgn="auto" hangingPunct="0">
              <a:lnSpc>
                <a:spcPct val="150000"/>
              </a:lnSpc>
            </a:pPr>
            <a:r>
              <a:rPr lang="en-US" altLang="zh-CN" sz="2400">
                <a:latin typeface="微软雅黑" panose="020B0503020204020204" charset="-122"/>
                <a:ea typeface="微软雅黑" panose="020B0503020204020204" charset="-122"/>
                <a:cs typeface="微软雅黑" panose="020B0503020204020204" charset="-122"/>
              </a:rPr>
              <a:t>A.</a:t>
            </a:r>
            <a:r>
              <a:rPr lang="zh-CN" altLang="zh-CN" sz="2400">
                <a:latin typeface="微软雅黑" panose="020B0503020204020204" charset="-122"/>
                <a:ea typeface="微软雅黑" panose="020B0503020204020204" charset="-122"/>
                <a:cs typeface="微软雅黑" panose="020B0503020204020204" charset="-122"/>
              </a:rPr>
              <a:t>该电能表的额定电压为</a:t>
            </a:r>
            <a:r>
              <a:rPr lang="en-US" altLang="zh-CN" sz="2400">
                <a:latin typeface="微软雅黑" panose="020B0503020204020204" charset="-122"/>
                <a:ea typeface="微软雅黑" panose="020B0503020204020204" charset="-122"/>
                <a:cs typeface="微软雅黑" panose="020B0503020204020204" charset="-122"/>
              </a:rPr>
              <a:t>220V</a:t>
            </a:r>
            <a:r>
              <a:rPr lang="zh-CN" altLang="en-US" sz="2400">
                <a:latin typeface="微软雅黑" panose="020B0503020204020204" charset="-122"/>
                <a:ea typeface="微软雅黑" panose="020B0503020204020204" charset="-122"/>
                <a:cs typeface="微软雅黑" panose="020B0503020204020204" charset="-122"/>
              </a:rPr>
              <a:t>；</a:t>
            </a:r>
            <a:endParaRPr lang="en-US" altLang="zh-CN" sz="2400">
              <a:latin typeface="微软雅黑" panose="020B0503020204020204" charset="-122"/>
              <a:ea typeface="微软雅黑" panose="020B0503020204020204" charset="-122"/>
              <a:cs typeface="微软雅黑" panose="020B0503020204020204" charset="-122"/>
            </a:endParaRPr>
          </a:p>
          <a:p>
            <a:pPr marL="0" lvl="1" indent="0" eaLnBrk="0" fontAlgn="auto" hangingPunct="0">
              <a:lnSpc>
                <a:spcPct val="150000"/>
              </a:lnSpc>
            </a:pPr>
            <a:r>
              <a:rPr lang="en-US" altLang="zh-CN" sz="2400">
                <a:latin typeface="微软雅黑" panose="020B0503020204020204" charset="-122"/>
                <a:ea typeface="微软雅黑" panose="020B0503020204020204" charset="-122"/>
                <a:cs typeface="微软雅黑" panose="020B0503020204020204" charset="-122"/>
              </a:rPr>
              <a:t>B.</a:t>
            </a:r>
            <a:r>
              <a:rPr lang="zh-CN" altLang="zh-CN" sz="2400">
                <a:latin typeface="微软雅黑" panose="020B0503020204020204" charset="-122"/>
                <a:ea typeface="微软雅黑" panose="020B0503020204020204" charset="-122"/>
                <a:cs typeface="微软雅黑" panose="020B0503020204020204" charset="-122"/>
              </a:rPr>
              <a:t>该电能表的表盘转过</a:t>
            </a:r>
            <a:r>
              <a:rPr lang="en-US" altLang="zh-CN" sz="2400">
                <a:latin typeface="微软雅黑" panose="020B0503020204020204" charset="-122"/>
                <a:ea typeface="微软雅黑" panose="020B0503020204020204" charset="-122"/>
                <a:cs typeface="微软雅黑" panose="020B0503020204020204" charset="-122"/>
              </a:rPr>
              <a:t>2500</a:t>
            </a:r>
            <a:r>
              <a:rPr lang="zh-CN" altLang="zh-CN" sz="2400">
                <a:latin typeface="微软雅黑" panose="020B0503020204020204" charset="-122"/>
                <a:ea typeface="微软雅黑" panose="020B0503020204020204" charset="-122"/>
                <a:cs typeface="微软雅黑" panose="020B0503020204020204" charset="-122"/>
              </a:rPr>
              <a:t>转，电路中用电器消耗的电能为</a:t>
            </a:r>
            <a:r>
              <a:rPr lang="en-US" altLang="zh-CN" sz="2400">
                <a:latin typeface="微软雅黑" panose="020B0503020204020204" charset="-122"/>
                <a:ea typeface="微软雅黑" panose="020B0503020204020204" charset="-122"/>
                <a:cs typeface="微软雅黑" panose="020B0503020204020204" charset="-122"/>
              </a:rPr>
              <a:t>1kW</a:t>
            </a:r>
            <a:r>
              <a:rPr lang="zh-CN" altLang="zh-CN" sz="2400">
                <a:latin typeface="微软雅黑" panose="020B0503020204020204" charset="-122"/>
                <a:ea typeface="微软雅黑" panose="020B0503020204020204" charset="-122"/>
                <a:cs typeface="微软雅黑" panose="020B0503020204020204" charset="-122"/>
              </a:rPr>
              <a:t>·</a:t>
            </a:r>
            <a:r>
              <a:rPr lang="en-US" altLang="zh-CN" sz="2400">
                <a:latin typeface="微软雅黑" panose="020B0503020204020204" charset="-122"/>
                <a:ea typeface="微软雅黑" panose="020B0503020204020204" charset="-122"/>
                <a:cs typeface="微软雅黑" panose="020B0503020204020204" charset="-122"/>
              </a:rPr>
              <a:t>h</a:t>
            </a:r>
            <a:r>
              <a:rPr lang="zh-CN" altLang="en-US" sz="2400">
                <a:latin typeface="微软雅黑" panose="020B0503020204020204" charset="-122"/>
                <a:ea typeface="微软雅黑" panose="020B0503020204020204" charset="-122"/>
                <a:cs typeface="微软雅黑" panose="020B0503020204020204" charset="-122"/>
              </a:rPr>
              <a:t>；</a:t>
            </a:r>
            <a:endParaRPr lang="en-US" altLang="zh-CN" sz="2400">
              <a:latin typeface="微软雅黑" panose="020B0503020204020204" charset="-122"/>
              <a:ea typeface="微软雅黑" panose="020B0503020204020204" charset="-122"/>
              <a:cs typeface="微软雅黑" panose="020B0503020204020204" charset="-122"/>
            </a:endParaRPr>
          </a:p>
          <a:p>
            <a:pPr marL="0" lvl="1" indent="0" eaLnBrk="0" fontAlgn="auto" hangingPunct="0">
              <a:lnSpc>
                <a:spcPct val="150000"/>
              </a:lnSpc>
            </a:pPr>
            <a:r>
              <a:rPr lang="en-US" altLang="zh-CN" sz="2400">
                <a:latin typeface="微软雅黑" panose="020B0503020204020204" charset="-122"/>
                <a:ea typeface="微软雅黑" panose="020B0503020204020204" charset="-122"/>
                <a:cs typeface="微软雅黑" panose="020B0503020204020204" charset="-122"/>
              </a:rPr>
              <a:t>C.</a:t>
            </a:r>
            <a:r>
              <a:rPr lang="zh-CN" altLang="zh-CN" sz="2400">
                <a:latin typeface="微软雅黑" panose="020B0503020204020204" charset="-122"/>
                <a:ea typeface="微软雅黑" panose="020B0503020204020204" charset="-122"/>
                <a:cs typeface="微软雅黑" panose="020B0503020204020204" charset="-122"/>
              </a:rPr>
              <a:t>当前电路中所有用电器消耗的电能为</a:t>
            </a:r>
            <a:r>
              <a:rPr lang="en-US" altLang="zh-CN" sz="2400">
                <a:latin typeface="微软雅黑" panose="020B0503020204020204" charset="-122"/>
                <a:ea typeface="微软雅黑" panose="020B0503020204020204" charset="-122"/>
                <a:cs typeface="微软雅黑" panose="020B0503020204020204" charset="-122"/>
              </a:rPr>
              <a:t>2049kW</a:t>
            </a:r>
            <a:r>
              <a:rPr lang="zh-CN" altLang="zh-CN" sz="2400">
                <a:latin typeface="微软雅黑" panose="020B0503020204020204" charset="-122"/>
                <a:ea typeface="微软雅黑" panose="020B0503020204020204" charset="-122"/>
                <a:cs typeface="微软雅黑" panose="020B0503020204020204" charset="-122"/>
              </a:rPr>
              <a:t>·</a:t>
            </a:r>
            <a:r>
              <a:rPr lang="en-US" altLang="zh-CN" sz="2400">
                <a:latin typeface="微软雅黑" panose="020B0503020204020204" charset="-122"/>
                <a:ea typeface="微软雅黑" panose="020B0503020204020204" charset="-122"/>
                <a:cs typeface="微软雅黑" panose="020B0503020204020204" charset="-122"/>
              </a:rPr>
              <a:t>h</a:t>
            </a:r>
            <a:r>
              <a:rPr lang="zh-CN" altLang="en-US" sz="2400">
                <a:latin typeface="微软雅黑" panose="020B0503020204020204" charset="-122"/>
                <a:ea typeface="微软雅黑" panose="020B0503020204020204" charset="-122"/>
                <a:cs typeface="微软雅黑" panose="020B0503020204020204" charset="-122"/>
              </a:rPr>
              <a:t>；</a:t>
            </a:r>
            <a:endParaRPr lang="en-US" altLang="zh-CN" sz="2400">
              <a:latin typeface="微软雅黑" panose="020B0503020204020204" charset="-122"/>
              <a:ea typeface="微软雅黑" panose="020B0503020204020204" charset="-122"/>
              <a:cs typeface="微软雅黑" panose="020B0503020204020204" charset="-122"/>
            </a:endParaRPr>
          </a:p>
          <a:p>
            <a:pPr marL="0" lvl="1" indent="0" eaLnBrk="0" fontAlgn="auto" hangingPunct="0">
              <a:lnSpc>
                <a:spcPct val="150000"/>
              </a:lnSpc>
            </a:pPr>
            <a:r>
              <a:rPr lang="en-US" altLang="zh-CN" sz="2400">
                <a:latin typeface="微软雅黑" panose="020B0503020204020204" charset="-122"/>
                <a:ea typeface="微软雅黑" panose="020B0503020204020204" charset="-122"/>
                <a:cs typeface="微软雅黑" panose="020B0503020204020204" charset="-122"/>
              </a:rPr>
              <a:t>D.</a:t>
            </a:r>
            <a:r>
              <a:rPr lang="zh-CN" altLang="zh-CN" sz="2400">
                <a:latin typeface="微软雅黑" panose="020B0503020204020204" charset="-122"/>
                <a:ea typeface="微软雅黑" panose="020B0503020204020204" charset="-122"/>
                <a:cs typeface="微软雅黑" panose="020B0503020204020204" charset="-122"/>
              </a:rPr>
              <a:t>该电能表所有用电器的工作电流可以为</a:t>
            </a:r>
            <a:r>
              <a:rPr lang="en-US" altLang="zh-CN" sz="2400">
                <a:latin typeface="微软雅黑" panose="020B0503020204020204" charset="-122"/>
                <a:ea typeface="微软雅黑" panose="020B0503020204020204" charset="-122"/>
                <a:cs typeface="微软雅黑" panose="020B0503020204020204" charset="-122"/>
              </a:rPr>
              <a:t>10A</a:t>
            </a:r>
            <a:endParaRPr lang="zh-CN" altLang="en-US" sz="2400">
              <a:latin typeface="微软雅黑" panose="020B0503020204020204" charset="-122"/>
              <a:ea typeface="微软雅黑" panose="020B0503020204020204" charset="-122"/>
              <a:cs typeface="微软雅黑" panose="020B0503020204020204" charset="-122"/>
            </a:endParaRPr>
          </a:p>
        </p:txBody>
      </p:sp>
      <p:pic>
        <p:nvPicPr>
          <p:cNvPr id="18435" name="图片 2"/>
          <p:cNvPicPr>
            <a:picLocks noChangeAspect="1"/>
          </p:cNvPicPr>
          <p:nvPr>
            <p:custDataLst>
              <p:tags r:id="rId7"/>
            </p:custDataLst>
          </p:nvPr>
        </p:nvPicPr>
        <p:blipFill>
          <a:blip r:embed="rId10">
            <a:clrChange>
              <a:clrFrom>
                <a:srgbClr val="FFFFFF"/>
              </a:clrFrom>
              <a:clrTo>
                <a:srgbClr val="FFFFFF">
                  <a:alpha val="0"/>
                </a:srgbClr>
              </a:clrTo>
            </a:clrChange>
          </a:blip>
          <a:stretch>
            <a:fillRect/>
          </a:stretch>
        </p:blipFill>
        <p:spPr>
          <a:xfrm>
            <a:off x="7577215" y="4356571"/>
            <a:ext cx="2400134" cy="2129131"/>
          </a:xfrm>
          <a:prstGeom prst="rect">
            <a:avLst/>
          </a:prstGeom>
          <a:noFill/>
          <a:ln w="9525">
            <a:noFill/>
          </a:ln>
        </p:spPr>
      </p:pic>
    </p:spTree>
    <p:extLst>
      <p:ext uri="{BB962C8B-B14F-4D97-AF65-F5344CB8AC3E}">
        <p14:creationId xmlns:p14="http://schemas.microsoft.com/office/powerpoint/2010/main" val="79237858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000" fill="hold">
                                          <p:stCondLst>
                                            <p:cond delay="0"/>
                                          </p:stCondLst>
                                        </p:cTn>
                                        <p:tgtEl>
                                          <p:spTgt spid="27654"/>
                                        </p:tgtEl>
                                        <p:attrNameLst>
                                          <p:attrName>style.visibility</p:attrName>
                                        </p:attrNameLst>
                                      </p:cBhvr>
                                      <p:to>
                                        <p:strVal val="visible"/>
                                      </p:to>
                                    </p:set>
                                    <p:animEffect transition="in" filter="barn(inVertical)">
                                      <p:cBhvr>
                                        <p:cTn id="7" dur="1000"/>
                                        <p:tgtEl>
                                          <p:spTgt spid="2765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000" fill="hold">
                                          <p:stCondLst>
                                            <p:cond delay="0"/>
                                          </p:stCondLst>
                                        </p:cTn>
                                        <p:tgtEl>
                                          <p:spTgt spid="20"/>
                                        </p:tgtEl>
                                        <p:attrNameLst>
                                          <p:attrName>style.visibility</p:attrName>
                                        </p:attrNameLst>
                                      </p:cBhvr>
                                      <p:to>
                                        <p:strVal val="visible"/>
                                      </p:to>
                                    </p:set>
                                    <p:animEffect transition="in" filter="checkerboard(across)">
                                      <p:cBhvr>
                                        <p:cTn id="12" dur="1000"/>
                                        <p:tgtEl>
                                          <p:spTgt spid="20"/>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4" presetClass="entr" presetSubtype="16" fill="hold" nodeType="clickEffect">
                                  <p:stCondLst>
                                    <p:cond delay="0"/>
                                  </p:stCondLst>
                                  <p:childTnLst>
                                    <p:set>
                                      <p:cBhvr>
                                        <p:cTn id="16" dur="1000" fill="hold">
                                          <p:stCondLst>
                                            <p:cond delay="0"/>
                                          </p:stCondLst>
                                        </p:cTn>
                                        <p:tgtEl>
                                          <p:spTgt spid="18435"/>
                                        </p:tgtEl>
                                        <p:attrNameLst>
                                          <p:attrName>style.visibility</p:attrName>
                                        </p:attrNameLst>
                                      </p:cBhvr>
                                      <p:to>
                                        <p:strVal val="visible"/>
                                      </p:to>
                                    </p:set>
                                    <p:animEffect transition="in" filter="box(in)">
                                      <p:cBhvr>
                                        <p:cTn id="17" dur="1000"/>
                                        <p:tgtEl>
                                          <p:spTgt spid="18435"/>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ntr" presetSubtype="8" fill="hold" grpId="0" nodeType="clickEffect">
                                  <p:stCondLst>
                                    <p:cond delay="0"/>
                                  </p:stCondLst>
                                  <p:childTnLst>
                                    <p:set>
                                      <p:cBhvr>
                                        <p:cTn id="21" dur="1000" fill="hold">
                                          <p:stCondLst>
                                            <p:cond delay="0"/>
                                          </p:stCondLst>
                                        </p:cTn>
                                        <p:tgtEl>
                                          <p:spTgt spid="18434"/>
                                        </p:tgtEl>
                                        <p:attrNameLst>
                                          <p:attrName>style.visibility</p:attrName>
                                        </p:attrNameLst>
                                      </p:cBhvr>
                                      <p:to>
                                        <p:strVal val="visible"/>
                                      </p:to>
                                    </p:set>
                                    <p:animEffect transition="in" filter="wipe(left)">
                                      <p:cBhvr>
                                        <p:cTn id="22" dur="1000"/>
                                        <p:tgtEl>
                                          <p:spTgt spid="18434"/>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grpId="0" nodeType="clickEffect">
                                  <p:stCondLst>
                                    <p:cond delay="0"/>
                                  </p:stCondLst>
                                  <p:childTnLst>
                                    <p:set>
                                      <p:cBhvr>
                                        <p:cTn id="26" dur="1000" fill="hold">
                                          <p:stCondLst>
                                            <p:cond delay="0"/>
                                          </p:stCondLst>
                                        </p:cTn>
                                        <p:tgtEl>
                                          <p:spTgt spid="6"/>
                                        </p:tgtEl>
                                        <p:attrNameLst>
                                          <p:attrName>style.visibility</p:attrName>
                                        </p:attrNameLst>
                                      </p:cBhvr>
                                      <p:to>
                                        <p:strVal val="visible"/>
                                      </p:to>
                                    </p:set>
                                    <p:animEffect transition="in" filter="checkerboard(across)">
                                      <p:cBhvr>
                                        <p:cTn id="2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7654" grpId="0"/>
      <p:bldP spid="6" grpId="0"/>
      <p:bldP spid="1843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4</a:t>
            </a:r>
          </a:p>
        </p:txBody>
      </p:sp>
      <p:sp>
        <p:nvSpPr>
          <p:cNvPr id="12" name="文本框 11"/>
          <p:cNvSpPr txBox="1"/>
          <p:nvPr>
            <p:custDataLst>
              <p:tags r:id="rId2"/>
            </p:custDataLst>
          </p:nvPr>
        </p:nvSpPr>
        <p:spPr>
          <a:xfrm>
            <a:off x="2203536" y="33632"/>
            <a:ext cx="2441092" cy="594372"/>
          </a:xfrm>
          <a:prstGeom prst="rect">
            <a:avLst/>
          </a:prstGeom>
          <a:noFill/>
          <a:ln w="9525">
            <a:noFill/>
          </a:ln>
        </p:spPr>
        <p:txBody>
          <a:bodyPr wrap="square">
            <a:spAutoFit/>
          </a:bodyPr>
          <a:lstStyle/>
          <a:p>
            <a:pPr indent="0"/>
            <a:r>
              <a:rPr lang="zh-CN" sz="3200" b="1">
                <a:solidFill>
                  <a:schemeClr val="bg2"/>
                </a:solidFill>
                <a:uFill>
                  <a:solidFill>
                    <a:srgbClr val="FF0000"/>
                  </a:solidFill>
                </a:uFill>
                <a:latin typeface="微软雅黑" panose="020B0503020204020204" charset="-122"/>
                <a:ea typeface="微软雅黑" panose="020B0503020204020204" charset="-122"/>
              </a:rPr>
              <a:t>★典例分析</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20" name="矩形: 圆角 2"/>
          <p:cNvSpPr/>
          <p:nvPr>
            <p:custDataLst>
              <p:tags r:id="rId3"/>
            </p:custDataLst>
          </p:nvPr>
        </p:nvSpPr>
        <p:spPr>
          <a:xfrm>
            <a:off x="419031" y="1901209"/>
            <a:ext cx="1784505" cy="518582"/>
          </a:xfrm>
          <a:prstGeom prst="roundRect">
            <a:avLst/>
          </a:prstGeom>
          <a:solidFill>
            <a:srgbClr val="FFC000"/>
          </a:solidFill>
          <a:ln w="12700" cap="flat">
            <a:solidFill>
              <a:schemeClr val="accent1">
                <a:lumMod val="75000"/>
              </a:schemeClr>
            </a:solidFill>
            <a:prstDash val="solid"/>
            <a:miter lim="800000"/>
          </a:ln>
        </p:spPr>
        <p:style>
          <a:lnRef idx="0">
            <a:scrgbClr r="0" g="0" b="0"/>
          </a:lnRef>
          <a:fillRef idx="0">
            <a:scrgbClr r="0" g="0" b="0"/>
          </a:fillRef>
          <a:effectRef idx="0">
            <a:scrgbClr r="0" g="0" b="0"/>
          </a:effectRef>
          <a:fontRef idx="none"/>
        </p:style>
        <p:txBody>
          <a:bodyPr spcFirstLastPara="1" wrap="square" lIns="45719" tIns="45719" rIns="45719" bIns="45719" anchor="ctr">
            <a:spAutoFit/>
          </a:bodyPr>
          <a:lstStyle/>
          <a:p>
            <a:pPr fontAlgn="auto" latinLnBrk="1" hangingPunct="0">
              <a:spcBef>
                <a:spcPct val="0"/>
              </a:spcBef>
              <a:spcAft>
                <a:spcPct val="0"/>
              </a:spcAft>
              <a:defRPr/>
            </a:pP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典型例题 </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2</a:t>
            </a:r>
            <a:endParaRPr lang="zh-CN" altLang="en-US" sz="2400">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27654" name="Text Box 7"/>
          <p:cNvSpPr txBox="1">
            <a:spLocks noChangeArrowheads="1"/>
          </p:cNvSpPr>
          <p:nvPr>
            <p:custDataLst>
              <p:tags r:id="rId4"/>
            </p:custDataLst>
          </p:nvPr>
        </p:nvSpPr>
        <p:spPr bwMode="auto">
          <a:xfrm>
            <a:off x="419031" y="1080735"/>
            <a:ext cx="3438575" cy="468900"/>
          </a:xfrm>
          <a:prstGeom prst="rect">
            <a:avLst/>
          </a:prstGeom>
          <a:noFill/>
          <a:ln w="9525">
            <a:noFill/>
            <a:miter lim="800000"/>
          </a:ln>
        </p:spPr>
        <p:txBody>
          <a:bodyPr wrap="square">
            <a:spAutoFit/>
          </a:bodyPr>
          <a:lstStyle/>
          <a:p>
            <a:pPr>
              <a:spcBef>
                <a:spcPct val="50000"/>
              </a:spcBef>
            </a:pPr>
            <a:r>
              <a:rPr lang="zh-CN" altLang="en-US" sz="2400" b="1">
                <a:latin typeface="微软雅黑" panose="020B0503020204020204" charset="-122"/>
                <a:ea typeface="微软雅黑" panose="020B0503020204020204" charset="-122"/>
              </a:rPr>
              <a:t>考点二：电功及其计算</a:t>
            </a:r>
            <a:endParaRPr lang="en-US" altLang="zh-CN" sz="2400" b="1">
              <a:latin typeface="微软雅黑" panose="020B0503020204020204" charset="-122"/>
              <a:ea typeface="微软雅黑" panose="020B0503020204020204" charset="-122"/>
            </a:endParaRPr>
          </a:p>
        </p:txBody>
      </p:sp>
      <p:sp>
        <p:nvSpPr>
          <p:cNvPr id="49160" name="TextBox 18"/>
          <p:cNvSpPr txBox="1">
            <a:spLocks noChangeArrowheads="1"/>
          </p:cNvSpPr>
          <p:nvPr>
            <p:custDataLst>
              <p:tags r:id="rId5"/>
            </p:custDataLst>
          </p:nvPr>
        </p:nvSpPr>
        <p:spPr bwMode="auto">
          <a:xfrm>
            <a:off x="2203536" y="1797344"/>
            <a:ext cx="9389445" cy="1221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fontAlgn="auto">
              <a:lnSpc>
                <a:spcPct val="150000"/>
              </a:lnSpc>
              <a:spcBef>
                <a:spcPct val="0"/>
              </a:spcBef>
              <a:buFontTx/>
              <a:buNone/>
            </a:pPr>
            <a:r>
              <a:rPr lang="zh-CN" altLang="en-US" sz="2400">
                <a:latin typeface="微软雅黑" panose="020B0503020204020204" charset="-122"/>
                <a:ea typeface="微软雅黑" panose="020B0503020204020204" charset="-122"/>
                <a:cs typeface="微软雅黑" panose="020B0503020204020204" charset="-122"/>
              </a:rPr>
              <a:t>一个小灯泡的两端加</a:t>
            </a:r>
            <a:r>
              <a:rPr lang="en-US" altLang="zh-CN" sz="2400">
                <a:latin typeface="微软雅黑" panose="020B0503020204020204" charset="-122"/>
                <a:ea typeface="微软雅黑" panose="020B0503020204020204" charset="-122"/>
                <a:cs typeface="微软雅黑" panose="020B0503020204020204" charset="-122"/>
              </a:rPr>
              <a:t>2.5 V</a:t>
            </a:r>
            <a:r>
              <a:rPr lang="zh-CN" altLang="en-US" sz="2400">
                <a:latin typeface="微软雅黑" panose="020B0503020204020204" charset="-122"/>
                <a:ea typeface="微软雅黑" panose="020B0503020204020204" charset="-122"/>
                <a:cs typeface="微软雅黑" panose="020B0503020204020204" charset="-122"/>
              </a:rPr>
              <a:t>电压时电流是</a:t>
            </a:r>
            <a:r>
              <a:rPr lang="en-US" altLang="zh-CN" sz="2400">
                <a:latin typeface="微软雅黑" panose="020B0503020204020204" charset="-122"/>
                <a:ea typeface="微软雅黑" panose="020B0503020204020204" charset="-122"/>
                <a:cs typeface="微软雅黑" panose="020B0503020204020204" charset="-122"/>
              </a:rPr>
              <a:t>0.3 A</a:t>
            </a:r>
            <a:r>
              <a:rPr lang="zh-CN" altLang="en-US" sz="2400">
                <a:latin typeface="微软雅黑" panose="020B0503020204020204" charset="-122"/>
                <a:ea typeface="微软雅黑" panose="020B0503020204020204" charset="-122"/>
                <a:cs typeface="微软雅黑" panose="020B0503020204020204" charset="-122"/>
              </a:rPr>
              <a:t>，它在这种情况下通电</a:t>
            </a:r>
            <a:r>
              <a:rPr lang="en-US" altLang="zh-CN" sz="2400">
                <a:latin typeface="微软雅黑" panose="020B0503020204020204" charset="-122"/>
                <a:ea typeface="微软雅黑" panose="020B0503020204020204" charset="-122"/>
                <a:cs typeface="微软雅黑" panose="020B0503020204020204" charset="-122"/>
              </a:rPr>
              <a:t>2 min</a:t>
            </a:r>
            <a:r>
              <a:rPr lang="zh-CN" altLang="en-US" sz="2400">
                <a:latin typeface="微软雅黑" panose="020B0503020204020204" charset="-122"/>
                <a:ea typeface="微软雅黑" panose="020B0503020204020204" charset="-122"/>
                <a:cs typeface="微软雅黑" panose="020B0503020204020204" charset="-122"/>
              </a:rPr>
              <a:t>，电流做了多少功？消耗的电能是多少？</a:t>
            </a:r>
            <a:endParaRPr lang="en-US" altLang="zh-CN" sz="2400">
              <a:latin typeface="微软雅黑" panose="020B0503020204020204" charset="-122"/>
              <a:ea typeface="微软雅黑" panose="020B0503020204020204" charset="-122"/>
              <a:cs typeface="微软雅黑" panose="020B0503020204020204" charset="-122"/>
            </a:endParaRPr>
          </a:p>
        </p:txBody>
      </p:sp>
      <p:sp>
        <p:nvSpPr>
          <p:cNvPr id="24" name="矩形 23"/>
          <p:cNvSpPr/>
          <p:nvPr>
            <p:custDataLst>
              <p:tags r:id="rId6"/>
            </p:custDataLst>
          </p:nvPr>
        </p:nvSpPr>
        <p:spPr>
          <a:xfrm>
            <a:off x="2203536" y="3232503"/>
            <a:ext cx="7924411" cy="1785702"/>
          </a:xfrm>
          <a:prstGeom prst="rect">
            <a:avLst/>
          </a:prstGeom>
        </p:spPr>
        <p:txBody>
          <a:bodyPr wrap="square">
            <a:spAutoFit/>
          </a:bodyPr>
          <a:lstStyle/>
          <a:p>
            <a:pPr indent="0" fontAlgn="auto">
              <a:lnSpc>
                <a:spcPct val="150000"/>
              </a:lnSpc>
              <a:defRPr/>
            </a:pPr>
            <a:r>
              <a:rPr lang="zh-CN" altLang="en-US" sz="2400" b="1" kern="100">
                <a:solidFill>
                  <a:srgbClr val="FF0000"/>
                </a:solidFill>
                <a:latin typeface="微软雅黑" panose="020B0503020204020204" charset="-122"/>
                <a:ea typeface="微软雅黑" panose="020B0503020204020204" charset="-122"/>
                <a:cs typeface="微软雅黑" panose="020B0503020204020204" charset="-122"/>
              </a:rPr>
              <a:t>解：</a:t>
            </a:r>
            <a:endParaRPr lang="zh-CN" altLang="en-US" sz="2400" kern="100">
              <a:solidFill>
                <a:srgbClr val="FF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defRPr/>
            </a:pPr>
            <a:r>
              <a:rPr lang="zh-CN" altLang="en-US" sz="2400" kern="100">
                <a:solidFill>
                  <a:srgbClr val="FF0000"/>
                </a:solidFill>
                <a:latin typeface="微软雅黑" panose="020B0503020204020204" charset="-122"/>
                <a:ea typeface="微软雅黑" panose="020B0503020204020204" charset="-122"/>
                <a:cs typeface="微软雅黑" panose="020B0503020204020204" charset="-122"/>
              </a:rPr>
              <a:t>电流做功</a:t>
            </a:r>
            <a:r>
              <a:rPr lang="en-US" altLang="zh-CN" sz="2400" kern="100">
                <a:solidFill>
                  <a:srgbClr val="FF0000"/>
                </a:solidFill>
                <a:latin typeface="微软雅黑" panose="020B0503020204020204" charset="-122"/>
                <a:ea typeface="微软雅黑" panose="020B0503020204020204" charset="-122"/>
                <a:cs typeface="微软雅黑" panose="020B0503020204020204" charset="-122"/>
              </a:rPr>
              <a:t>W</a:t>
            </a:r>
            <a:r>
              <a:rPr lang="zh-CN" altLang="en-US" sz="2400" kern="100">
                <a:solidFill>
                  <a:srgbClr val="FF0000"/>
                </a:solidFill>
                <a:latin typeface="微软雅黑" panose="020B0503020204020204" charset="-122"/>
                <a:ea typeface="微软雅黑" panose="020B0503020204020204" charset="-122"/>
                <a:cs typeface="微软雅黑" panose="020B0503020204020204" charset="-122"/>
              </a:rPr>
              <a:t>＝</a:t>
            </a:r>
            <a:r>
              <a:rPr lang="en-US" altLang="zh-CN" sz="2400" kern="100" err="1">
                <a:solidFill>
                  <a:srgbClr val="FF0000"/>
                </a:solidFill>
                <a:latin typeface="微软雅黑" panose="020B0503020204020204" charset="-122"/>
                <a:ea typeface="微软雅黑" panose="020B0503020204020204" charset="-122"/>
                <a:cs typeface="微软雅黑" panose="020B0503020204020204" charset="-122"/>
              </a:rPr>
              <a:t>UIt</a:t>
            </a:r>
            <a:r>
              <a:rPr lang="zh-CN" altLang="en-US" sz="2400" kern="100">
                <a:solidFill>
                  <a:srgbClr val="FF0000"/>
                </a:solidFill>
                <a:latin typeface="微软雅黑" panose="020B0503020204020204" charset="-122"/>
                <a:ea typeface="微软雅黑" panose="020B0503020204020204" charset="-122"/>
                <a:cs typeface="微软雅黑" panose="020B0503020204020204" charset="-122"/>
              </a:rPr>
              <a:t>＝</a:t>
            </a:r>
            <a:r>
              <a:rPr lang="en-US" altLang="zh-CN" sz="2400" kern="100">
                <a:solidFill>
                  <a:srgbClr val="FF0000"/>
                </a:solidFill>
                <a:latin typeface="微软雅黑" panose="020B0503020204020204" charset="-122"/>
                <a:ea typeface="微软雅黑" panose="020B0503020204020204" charset="-122"/>
                <a:cs typeface="微软雅黑" panose="020B0503020204020204" charset="-122"/>
              </a:rPr>
              <a:t>2.5 V×0.3 A×2×60 s</a:t>
            </a:r>
            <a:r>
              <a:rPr lang="zh-CN" altLang="en-US" sz="2400" kern="100">
                <a:solidFill>
                  <a:srgbClr val="FF0000"/>
                </a:solidFill>
                <a:latin typeface="微软雅黑" panose="020B0503020204020204" charset="-122"/>
                <a:ea typeface="微软雅黑" panose="020B0503020204020204" charset="-122"/>
                <a:cs typeface="微软雅黑" panose="020B0503020204020204" charset="-122"/>
              </a:rPr>
              <a:t>＝</a:t>
            </a:r>
            <a:r>
              <a:rPr lang="en-US" altLang="zh-CN" sz="2400" kern="100">
                <a:solidFill>
                  <a:srgbClr val="FF0000"/>
                </a:solidFill>
                <a:latin typeface="微软雅黑" panose="020B0503020204020204" charset="-122"/>
                <a:ea typeface="微软雅黑" panose="020B0503020204020204" charset="-122"/>
                <a:cs typeface="微软雅黑" panose="020B0503020204020204" charset="-122"/>
              </a:rPr>
              <a:t>90 J</a:t>
            </a:r>
            <a:r>
              <a:rPr lang="zh-CN" altLang="en-US" sz="2400" kern="100">
                <a:solidFill>
                  <a:srgbClr val="FF0000"/>
                </a:solidFill>
                <a:latin typeface="微软雅黑" panose="020B0503020204020204" charset="-122"/>
                <a:ea typeface="微软雅黑" panose="020B0503020204020204" charset="-122"/>
                <a:cs typeface="微软雅黑" panose="020B0503020204020204" charset="-122"/>
              </a:rPr>
              <a:t>，</a:t>
            </a:r>
          </a:p>
          <a:p>
            <a:pPr indent="0" fontAlgn="auto">
              <a:lnSpc>
                <a:spcPct val="150000"/>
              </a:lnSpc>
              <a:defRPr/>
            </a:pPr>
            <a:r>
              <a:rPr lang="zh-CN" altLang="en-US" sz="2400" kern="100">
                <a:solidFill>
                  <a:srgbClr val="FF0000"/>
                </a:solidFill>
                <a:latin typeface="微软雅黑" panose="020B0503020204020204" charset="-122"/>
                <a:ea typeface="微软雅黑" panose="020B0503020204020204" charset="-122"/>
                <a:cs typeface="微软雅黑" panose="020B0503020204020204" charset="-122"/>
              </a:rPr>
              <a:t>消耗的电能</a:t>
            </a:r>
            <a:r>
              <a:rPr lang="en-US" altLang="zh-CN" sz="2400" kern="100">
                <a:solidFill>
                  <a:srgbClr val="FF0000"/>
                </a:solidFill>
                <a:latin typeface="微软雅黑" panose="020B0503020204020204" charset="-122"/>
                <a:ea typeface="微软雅黑" panose="020B0503020204020204" charset="-122"/>
                <a:cs typeface="微软雅黑" panose="020B0503020204020204" charset="-122"/>
              </a:rPr>
              <a:t>W′</a:t>
            </a:r>
            <a:r>
              <a:rPr lang="zh-CN" altLang="en-US" sz="2400" kern="100">
                <a:solidFill>
                  <a:srgbClr val="FF0000"/>
                </a:solidFill>
                <a:latin typeface="微软雅黑" panose="020B0503020204020204" charset="-122"/>
                <a:ea typeface="微软雅黑" panose="020B0503020204020204" charset="-122"/>
                <a:cs typeface="微软雅黑" panose="020B0503020204020204" charset="-122"/>
              </a:rPr>
              <a:t>＝</a:t>
            </a:r>
            <a:r>
              <a:rPr lang="en-US" altLang="zh-CN" sz="2400" kern="100">
                <a:solidFill>
                  <a:srgbClr val="FF0000"/>
                </a:solidFill>
                <a:latin typeface="微软雅黑" panose="020B0503020204020204" charset="-122"/>
                <a:ea typeface="微软雅黑" panose="020B0503020204020204" charset="-122"/>
                <a:cs typeface="微软雅黑" panose="020B0503020204020204" charset="-122"/>
              </a:rPr>
              <a:t>W</a:t>
            </a:r>
            <a:r>
              <a:rPr lang="zh-CN" altLang="en-US" sz="2400" kern="100">
                <a:solidFill>
                  <a:srgbClr val="FF0000"/>
                </a:solidFill>
                <a:latin typeface="微软雅黑" panose="020B0503020204020204" charset="-122"/>
                <a:ea typeface="微软雅黑" panose="020B0503020204020204" charset="-122"/>
                <a:cs typeface="微软雅黑" panose="020B0503020204020204" charset="-122"/>
              </a:rPr>
              <a:t>＝</a:t>
            </a:r>
            <a:r>
              <a:rPr lang="en-US" altLang="zh-CN" sz="2400" kern="100">
                <a:solidFill>
                  <a:srgbClr val="FF0000"/>
                </a:solidFill>
                <a:latin typeface="微软雅黑" panose="020B0503020204020204" charset="-122"/>
                <a:ea typeface="微软雅黑" panose="020B0503020204020204" charset="-122"/>
                <a:cs typeface="微软雅黑" panose="020B0503020204020204" charset="-122"/>
              </a:rPr>
              <a:t>90 J</a:t>
            </a:r>
            <a:r>
              <a:rPr lang="zh-CN" altLang="en-US" sz="2400" kern="100">
                <a:solidFill>
                  <a:srgbClr val="FF0000"/>
                </a:solidFill>
                <a:latin typeface="微软雅黑" panose="020B0503020204020204" charset="-122"/>
                <a:ea typeface="微软雅黑" panose="020B0503020204020204" charset="-122"/>
                <a:cs typeface="微软雅黑" panose="020B0503020204020204" charset="-122"/>
              </a:rPr>
              <a:t>。</a:t>
            </a:r>
          </a:p>
        </p:txBody>
      </p:sp>
    </p:spTree>
    <p:extLst>
      <p:ext uri="{BB962C8B-B14F-4D97-AF65-F5344CB8AC3E}">
        <p14:creationId xmlns:p14="http://schemas.microsoft.com/office/powerpoint/2010/main" val="83741617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000" fill="hold">
                                          <p:stCondLst>
                                            <p:cond delay="0"/>
                                          </p:stCondLst>
                                        </p:cTn>
                                        <p:tgtEl>
                                          <p:spTgt spid="27654"/>
                                        </p:tgtEl>
                                        <p:attrNameLst>
                                          <p:attrName>style.visibility</p:attrName>
                                        </p:attrNameLst>
                                      </p:cBhvr>
                                      <p:to>
                                        <p:strVal val="visible"/>
                                      </p:to>
                                    </p:set>
                                    <p:animEffect transition="in" filter="barn(inVertical)">
                                      <p:cBhvr>
                                        <p:cTn id="7" dur="1000"/>
                                        <p:tgtEl>
                                          <p:spTgt spid="2765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000" fill="hold">
                                          <p:stCondLst>
                                            <p:cond delay="0"/>
                                          </p:stCondLst>
                                        </p:cTn>
                                        <p:tgtEl>
                                          <p:spTgt spid="20"/>
                                        </p:tgtEl>
                                        <p:attrNameLst>
                                          <p:attrName>style.visibility</p:attrName>
                                        </p:attrNameLst>
                                      </p:cBhvr>
                                      <p:to>
                                        <p:strVal val="visible"/>
                                      </p:to>
                                    </p:set>
                                    <p:animEffect transition="in" filter="checkerboard(across)">
                                      <p:cBhvr>
                                        <p:cTn id="12" dur="1000"/>
                                        <p:tgtEl>
                                          <p:spTgt spid="20"/>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4" fill="hold" grpId="0" nodeType="clickEffect">
                                  <p:stCondLst>
                                    <p:cond delay="0"/>
                                  </p:stCondLst>
                                  <p:childTnLst>
                                    <p:set>
                                      <p:cBhvr>
                                        <p:cTn id="16" dur="1000" fill="hold">
                                          <p:stCondLst>
                                            <p:cond delay="0"/>
                                          </p:stCondLst>
                                        </p:cTn>
                                        <p:tgtEl>
                                          <p:spTgt spid="49160"/>
                                        </p:tgtEl>
                                        <p:attrNameLst>
                                          <p:attrName>style.visibility</p:attrName>
                                        </p:attrNameLst>
                                      </p:cBhvr>
                                      <p:to>
                                        <p:strVal val="visible"/>
                                      </p:to>
                                    </p:set>
                                    <p:animEffect transition="in" filter="wipe(down)">
                                      <p:cBhvr>
                                        <p:cTn id="17" dur="1000"/>
                                        <p:tgtEl>
                                          <p:spTgt spid="49160"/>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 presetClass="entr" presetSubtype="4" fill="hold" grpId="0" nodeType="clickEffect">
                                  <p:stCondLst>
                                    <p:cond delay="0"/>
                                  </p:stCondLst>
                                  <p:childTnLst>
                                    <p:set>
                                      <p:cBhvr>
                                        <p:cTn id="21" dur="500" fill="hold">
                                          <p:stCondLst>
                                            <p:cond delay="0"/>
                                          </p:stCondLst>
                                        </p:cTn>
                                        <p:tgtEl>
                                          <p:spTgt spid="24"/>
                                        </p:tgtEl>
                                        <p:attrNameLst>
                                          <p:attrName>style.visibility</p:attrName>
                                        </p:attrNameLst>
                                      </p:cBhvr>
                                      <p:to>
                                        <p:strVal val="visible"/>
                                      </p:to>
                                    </p:set>
                                    <p:anim calcmode="lin" valueType="num">
                                      <p:cBhvr additive="base">
                                        <p:cTn id="22" dur="500" fill="hold"/>
                                        <p:tgtEl>
                                          <p:spTgt spid="24"/>
                                        </p:tgtEl>
                                        <p:attrNameLst>
                                          <p:attrName>ppt_x</p:attrName>
                                        </p:attrNameLst>
                                      </p:cBhvr>
                                      <p:tavLst>
                                        <p:tav tm="0">
                                          <p:val>
                                            <p:strVal val="#ppt_x"/>
                                          </p:val>
                                        </p:tav>
                                        <p:tav tm="100000">
                                          <p:val>
                                            <p:strVal val="#ppt_x"/>
                                          </p:val>
                                        </p:tav>
                                      </p:tavLst>
                                    </p:anim>
                                    <p:anim calcmode="lin" valueType="num">
                                      <p:cBhvr additive="base">
                                        <p:cTn id="23"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7654" grpId="0"/>
      <p:bldP spid="49160" grpId="0"/>
      <p:bldP spid="2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4</a:t>
            </a:r>
          </a:p>
        </p:txBody>
      </p:sp>
      <p:sp>
        <p:nvSpPr>
          <p:cNvPr id="12" name="文本框 11"/>
          <p:cNvSpPr txBox="1"/>
          <p:nvPr>
            <p:custDataLst>
              <p:tags r:id="rId2"/>
            </p:custDataLst>
          </p:nvPr>
        </p:nvSpPr>
        <p:spPr>
          <a:xfrm>
            <a:off x="2203536" y="33632"/>
            <a:ext cx="2441092" cy="594372"/>
          </a:xfrm>
          <a:prstGeom prst="rect">
            <a:avLst/>
          </a:prstGeom>
          <a:noFill/>
          <a:ln w="9525">
            <a:noFill/>
          </a:ln>
        </p:spPr>
        <p:txBody>
          <a:bodyPr wrap="square">
            <a:spAutoFit/>
          </a:bodyPr>
          <a:lstStyle/>
          <a:p>
            <a:pPr indent="0"/>
            <a:r>
              <a:rPr lang="zh-CN" sz="3200" b="1">
                <a:solidFill>
                  <a:schemeClr val="bg2"/>
                </a:solidFill>
                <a:uFill>
                  <a:solidFill>
                    <a:srgbClr val="FF0000"/>
                  </a:solidFill>
                </a:uFill>
                <a:latin typeface="微软雅黑" panose="020B0503020204020204" charset="-122"/>
                <a:ea typeface="微软雅黑" panose="020B0503020204020204" charset="-122"/>
              </a:rPr>
              <a:t>★典例分析</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20" name="矩形: 圆角 2"/>
          <p:cNvSpPr/>
          <p:nvPr>
            <p:custDataLst>
              <p:tags r:id="rId3"/>
            </p:custDataLst>
          </p:nvPr>
        </p:nvSpPr>
        <p:spPr>
          <a:xfrm>
            <a:off x="419031" y="1901400"/>
            <a:ext cx="1784505" cy="518199"/>
          </a:xfrm>
          <a:prstGeom prst="roundRect">
            <a:avLst/>
          </a:prstGeom>
          <a:solidFill>
            <a:srgbClr val="FFC000"/>
          </a:solidFill>
          <a:ln w="12700" cap="flat">
            <a:solidFill>
              <a:schemeClr val="accent1">
                <a:lumMod val="75000"/>
              </a:schemeClr>
            </a:solidFill>
            <a:prstDash val="solid"/>
            <a:miter lim="800000"/>
          </a:ln>
        </p:spPr>
        <p:style>
          <a:lnRef idx="0">
            <a:scrgbClr r="0" g="0" b="0"/>
          </a:lnRef>
          <a:fillRef idx="0">
            <a:scrgbClr r="0" g="0" b="0"/>
          </a:fillRef>
          <a:effectRef idx="0">
            <a:scrgbClr r="0" g="0" b="0"/>
          </a:effectRef>
          <a:fontRef idx="none"/>
        </p:style>
        <p:txBody>
          <a:bodyPr spcFirstLastPara="1" wrap="square" lIns="45719" tIns="45719" rIns="45719" bIns="45719" anchor="ctr">
            <a:spAutoFit/>
          </a:bodyPr>
          <a:lstStyle/>
          <a:p>
            <a:pPr fontAlgn="auto" latinLnBrk="1" hangingPunct="0">
              <a:spcBef>
                <a:spcPct val="0"/>
              </a:spcBef>
              <a:spcAft>
                <a:spcPct val="0"/>
              </a:spcAft>
              <a:defRPr/>
            </a:pP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迁移训练 </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2</a:t>
            </a:r>
            <a:endParaRPr lang="zh-CN" altLang="en-US" sz="2400">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27654" name="Text Box 7"/>
          <p:cNvSpPr txBox="1">
            <a:spLocks noChangeArrowheads="1"/>
          </p:cNvSpPr>
          <p:nvPr>
            <p:custDataLst>
              <p:tags r:id="rId4"/>
            </p:custDataLst>
          </p:nvPr>
        </p:nvSpPr>
        <p:spPr bwMode="auto">
          <a:xfrm>
            <a:off x="419031" y="1080735"/>
            <a:ext cx="3438575" cy="468900"/>
          </a:xfrm>
          <a:prstGeom prst="rect">
            <a:avLst/>
          </a:prstGeom>
          <a:noFill/>
          <a:ln w="9525">
            <a:noFill/>
            <a:miter lim="800000"/>
          </a:ln>
        </p:spPr>
        <p:txBody>
          <a:bodyPr wrap="square">
            <a:spAutoFit/>
          </a:bodyPr>
          <a:lstStyle/>
          <a:p>
            <a:pPr>
              <a:spcBef>
                <a:spcPct val="50000"/>
              </a:spcBef>
            </a:pPr>
            <a:r>
              <a:rPr lang="zh-CN" altLang="en-US" sz="2400" b="1">
                <a:latin typeface="微软雅黑" panose="020B0503020204020204" charset="-122"/>
                <a:ea typeface="微软雅黑" panose="020B0503020204020204" charset="-122"/>
              </a:rPr>
              <a:t>考点二：电功及其计算</a:t>
            </a:r>
            <a:endParaRPr lang="en-US" altLang="zh-CN" sz="2400" b="1">
              <a:latin typeface="微软雅黑" panose="020B0503020204020204" charset="-122"/>
              <a:ea typeface="微软雅黑" panose="020B0503020204020204" charset="-122"/>
            </a:endParaRPr>
          </a:p>
        </p:txBody>
      </p:sp>
      <p:sp>
        <p:nvSpPr>
          <p:cNvPr id="3" name="矩形 2"/>
          <p:cNvSpPr/>
          <p:nvPr>
            <p:custDataLst>
              <p:tags r:id="rId5"/>
            </p:custDataLst>
          </p:nvPr>
        </p:nvSpPr>
        <p:spPr>
          <a:xfrm>
            <a:off x="2203536" y="1765653"/>
            <a:ext cx="9584152" cy="2349676"/>
          </a:xfrm>
          <a:prstGeom prst="rect">
            <a:avLst/>
          </a:prstGeom>
        </p:spPr>
        <p:txBody>
          <a:bodyPr wrap="square">
            <a:spAutoFit/>
          </a:bodyPr>
          <a:lstStyle/>
          <a:p>
            <a:pPr marL="0" marR="0" lvl="0" indent="0" algn="just" defTabSz="914400" rtl="0" eaLnBrk="0" fontAlgn="base" hangingPunct="0">
              <a:lnSpc>
                <a:spcPct val="150000"/>
              </a:lnSpc>
              <a:spcBef>
                <a:spcPct val="0"/>
              </a:spcBef>
              <a:spcAft>
                <a:spcPct val="0"/>
              </a:spcAft>
              <a:buClrTx/>
              <a:buSzTx/>
              <a:buFontTx/>
              <a:buNone/>
              <a:defRPr/>
            </a:pPr>
            <a:r>
              <a:rPr kumimoji="0" lang="zh-CN" altLang="zh-CN" sz="2400" i="0" u="none" strike="noStrike" kern="10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如图所示，</a:t>
            </a:r>
            <a:r>
              <a:rPr kumimoji="0" lang="en-US" altLang="zh-CN" sz="2400" i="0" u="none" strike="noStrike" kern="10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R</a:t>
            </a:r>
            <a:r>
              <a:rPr kumimoji="0" lang="en-US" altLang="zh-CN" sz="2400" i="0" u="none" strike="noStrike" kern="100" cap="none" spc="0" normalizeH="0" baseline="-2500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1</a:t>
            </a:r>
            <a:r>
              <a:rPr kumimoji="0" lang="en-US" altLang="zh-CN" sz="2400" i="0" u="none" strike="noStrike" kern="10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=30</a:t>
            </a:r>
            <a:r>
              <a:rPr kumimoji="0" lang="zh-CN" altLang="zh-CN" sz="2400" i="0" u="none" strike="noStrike" kern="10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Ω，</a:t>
            </a:r>
            <a:r>
              <a:rPr kumimoji="0" lang="en-US" altLang="zh-CN" sz="2400" i="0" u="none" strike="noStrike" kern="10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R</a:t>
            </a:r>
            <a:r>
              <a:rPr kumimoji="0" lang="en-US" altLang="zh-CN" sz="2400" i="0" u="none" strike="noStrike" kern="100" cap="none" spc="0" normalizeH="0" baseline="-2500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2</a:t>
            </a:r>
            <a:r>
              <a:rPr kumimoji="0" lang="en-US" altLang="zh-CN" sz="2400" i="0" u="none" strike="noStrike" kern="10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=10</a:t>
            </a:r>
            <a:r>
              <a:rPr kumimoji="0" lang="zh-CN" altLang="zh-CN" sz="2400" i="0" u="none" strike="noStrike" kern="10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Ω，闭合开关后，电流表的示数为</a:t>
            </a:r>
            <a:r>
              <a:rPr kumimoji="0" lang="en-US" altLang="zh-CN" sz="2400" i="0" u="none" strike="noStrike" kern="10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0.2A</a:t>
            </a:r>
            <a:r>
              <a:rPr kumimoji="0" lang="zh-CN" altLang="zh-CN" sz="2400" i="0" u="none" strike="noStrike" kern="10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。求：</a:t>
            </a:r>
          </a:p>
          <a:p>
            <a:pPr marL="0" marR="0" lvl="0" indent="0" algn="just" defTabSz="914400" rtl="0" eaLnBrk="0" fontAlgn="base" hangingPunct="0">
              <a:lnSpc>
                <a:spcPct val="150000"/>
              </a:lnSpc>
              <a:spcBef>
                <a:spcPct val="0"/>
              </a:spcBef>
              <a:spcAft>
                <a:spcPct val="0"/>
              </a:spcAft>
              <a:buClrTx/>
              <a:buSzTx/>
              <a:buFontTx/>
              <a:buNone/>
              <a:defRPr/>
            </a:pPr>
            <a:r>
              <a:rPr kumimoji="0" lang="zh-CN" altLang="zh-CN" sz="2400" i="0" u="none" strike="noStrike" kern="10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en-US" altLang="zh-CN" sz="2400" i="0" u="none" strike="noStrike" kern="10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1</a:t>
            </a:r>
            <a:r>
              <a:rPr kumimoji="0" lang="zh-CN" altLang="zh-CN" sz="2400" i="0" u="none" strike="noStrike" kern="10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）电源电压；</a:t>
            </a:r>
          </a:p>
          <a:p>
            <a:pPr marL="0" marR="0" lvl="0" indent="0" algn="just" defTabSz="914400" rtl="0" eaLnBrk="0" fontAlgn="base" hangingPunct="0">
              <a:lnSpc>
                <a:spcPct val="150000"/>
              </a:lnSpc>
              <a:spcBef>
                <a:spcPct val="0"/>
              </a:spcBef>
              <a:spcAft>
                <a:spcPct val="0"/>
              </a:spcAft>
              <a:buClrTx/>
              <a:buSzTx/>
              <a:buFontTx/>
              <a:buNone/>
              <a:defRPr/>
            </a:pPr>
            <a:r>
              <a:rPr kumimoji="0" lang="zh-CN" altLang="zh-CN" sz="2400" i="0" u="none" strike="noStrike" kern="10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en-US" altLang="zh-CN" sz="2400" i="0" u="none" strike="noStrike" kern="10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2</a:t>
            </a:r>
            <a:r>
              <a:rPr kumimoji="0" lang="zh-CN" altLang="zh-CN" sz="2400" i="0" u="none" strike="noStrike" kern="10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）通电</a:t>
            </a:r>
            <a:r>
              <a:rPr kumimoji="0" lang="en-US" altLang="zh-CN" sz="2400" i="0" u="none" strike="noStrike" kern="10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1min</a:t>
            </a:r>
            <a:r>
              <a:rPr kumimoji="0" lang="zh-CN" altLang="zh-CN" sz="2400" i="0" u="none" strike="noStrike" kern="10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，电流通过</a:t>
            </a:r>
            <a:r>
              <a:rPr kumimoji="0" lang="en-US" altLang="zh-CN" sz="2400" i="0" u="none" strike="noStrike" kern="10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R</a:t>
            </a:r>
            <a:r>
              <a:rPr kumimoji="0" lang="en-US" altLang="zh-CN" sz="2400" i="0" u="none" strike="noStrike" kern="100" cap="none" spc="0" normalizeH="0" baseline="-2500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2</a:t>
            </a:r>
            <a:r>
              <a:rPr kumimoji="0" lang="zh-CN" altLang="zh-CN" sz="2400" i="0" u="none" strike="noStrike" kern="10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所做的功。</a:t>
            </a:r>
          </a:p>
        </p:txBody>
      </p:sp>
      <p:pic>
        <p:nvPicPr>
          <p:cNvPr id="21506" name="图片 3"/>
          <p:cNvPicPr>
            <a:picLocks noChangeAspect="1"/>
          </p:cNvPicPr>
          <p:nvPr>
            <p:custDataLst>
              <p:tags r:id="rId6"/>
            </p:custDataLst>
          </p:nvPr>
        </p:nvPicPr>
        <p:blipFill>
          <a:blip r:embed="rId10">
            <a:clrChange>
              <a:clrFrom>
                <a:srgbClr val="FFFFFF"/>
              </a:clrFrom>
              <a:clrTo>
                <a:srgbClr val="FFFFFF">
                  <a:alpha val="0"/>
                </a:srgbClr>
              </a:clrTo>
            </a:clrChange>
          </a:blip>
          <a:stretch>
            <a:fillRect/>
          </a:stretch>
        </p:blipFill>
        <p:spPr>
          <a:xfrm>
            <a:off x="8391962" y="2299230"/>
            <a:ext cx="2628238" cy="1917641"/>
          </a:xfrm>
          <a:prstGeom prst="rect">
            <a:avLst/>
          </a:prstGeom>
          <a:noFill/>
          <a:ln w="9525">
            <a:noFill/>
          </a:ln>
        </p:spPr>
      </p:pic>
      <p:sp>
        <p:nvSpPr>
          <p:cNvPr id="6" name="TextBox 4"/>
          <p:cNvSpPr/>
          <p:nvPr>
            <p:custDataLst>
              <p:tags r:id="rId7"/>
            </p:custDataLst>
          </p:nvPr>
        </p:nvSpPr>
        <p:spPr>
          <a:xfrm>
            <a:off x="419031" y="4352690"/>
            <a:ext cx="11117869" cy="1746367"/>
          </a:xfrm>
          <a:prstGeom prst="roundRect">
            <a:avLst>
              <a:gd name="adj" fmla="val 5259"/>
            </a:avLst>
          </a:prstGeom>
          <a:solidFill>
            <a:srgbClr val="D1E8FF"/>
          </a:solidFill>
          <a:ln w="28575" cap="flat" cmpd="sng">
            <a:solidFill>
              <a:srgbClr val="C00000"/>
            </a:solidFill>
            <a:prstDash val="solid"/>
            <a:round/>
            <a:headEnd type="none" w="med" len="med"/>
            <a:tailEnd type="none" w="med" len="med"/>
          </a:ln>
        </p:spPr>
        <p:txBody>
          <a:bodyPr wrap="square" lIns="0" tIns="0" rIns="0" bIns="0" anchor="t">
            <a:spAutoFit/>
          </a:bodyPr>
          <a:lstStyle/>
          <a:p>
            <a:pPr fontAlgn="auto">
              <a:lnSpc>
                <a:spcPct val="150000"/>
              </a:lnSpc>
            </a:pPr>
            <a:r>
              <a:rPr lang="zh-CN" altLang="en-US" sz="2400">
                <a:solidFill>
                  <a:srgbClr val="FF0000"/>
                </a:solidFill>
                <a:latin typeface="微软雅黑" panose="020B0503020204020204" charset="-122"/>
                <a:ea typeface="微软雅黑" panose="020B0503020204020204" charset="-122"/>
                <a:cs typeface="微软雅黑" panose="020B0503020204020204" charset="-122"/>
              </a:rPr>
              <a:t>解：（</a:t>
            </a:r>
            <a:r>
              <a:rPr lang="en-US" altLang="zh-CN" sz="2400">
                <a:solidFill>
                  <a:srgbClr val="FF0000"/>
                </a:solidFill>
                <a:latin typeface="微软雅黑" panose="020B0503020204020204" charset="-122"/>
                <a:ea typeface="微软雅黑" panose="020B0503020204020204" charset="-122"/>
                <a:cs typeface="微软雅黑" panose="020B0503020204020204" charset="-122"/>
              </a:rPr>
              <a:t>1</a:t>
            </a:r>
            <a:r>
              <a:rPr lang="zh-CN" altLang="en-US" sz="2400">
                <a:solidFill>
                  <a:srgbClr val="FF0000"/>
                </a:solidFill>
                <a:latin typeface="微软雅黑" panose="020B0503020204020204" charset="-122"/>
                <a:ea typeface="微软雅黑" panose="020B0503020204020204" charset="-122"/>
                <a:cs typeface="微软雅黑" panose="020B0503020204020204" charset="-122"/>
              </a:rPr>
              <a:t>）</a:t>
            </a:r>
            <a:r>
              <a:rPr lang="en-US" altLang="zh-CN" sz="2400">
                <a:solidFill>
                  <a:srgbClr val="FF0000"/>
                </a:solidFill>
                <a:latin typeface="微软雅黑" panose="020B0503020204020204" charset="-122"/>
                <a:ea typeface="微软雅黑" panose="020B0503020204020204" charset="-122"/>
                <a:cs typeface="微软雅黑" panose="020B0503020204020204" charset="-122"/>
              </a:rPr>
              <a:t>U</a:t>
            </a:r>
            <a:r>
              <a:rPr lang="zh-CN" altLang="en-US" sz="2400" baseline="-25000">
                <a:solidFill>
                  <a:srgbClr val="FF0000"/>
                </a:solidFill>
                <a:latin typeface="微软雅黑" panose="020B0503020204020204" charset="-122"/>
                <a:ea typeface="微软雅黑" panose="020B0503020204020204" charset="-122"/>
                <a:cs typeface="微软雅黑" panose="020B0503020204020204" charset="-122"/>
              </a:rPr>
              <a:t>电源</a:t>
            </a:r>
            <a:r>
              <a:rPr lang="en-US" altLang="zh-CN" sz="2400">
                <a:solidFill>
                  <a:srgbClr val="FF0000"/>
                </a:solidFill>
                <a:latin typeface="微软雅黑" panose="020B0503020204020204" charset="-122"/>
                <a:ea typeface="微软雅黑" panose="020B0503020204020204" charset="-122"/>
                <a:cs typeface="微软雅黑" panose="020B0503020204020204" charset="-122"/>
              </a:rPr>
              <a:t>=U</a:t>
            </a:r>
            <a:r>
              <a:rPr lang="en-US" altLang="zh-CN" sz="2400" baseline="-25000">
                <a:solidFill>
                  <a:srgbClr val="FF0000"/>
                </a:solidFill>
                <a:latin typeface="微软雅黑" panose="020B0503020204020204" charset="-122"/>
                <a:ea typeface="微软雅黑" panose="020B0503020204020204" charset="-122"/>
                <a:cs typeface="微软雅黑" panose="020B0503020204020204" charset="-122"/>
              </a:rPr>
              <a:t>1</a:t>
            </a:r>
            <a:r>
              <a:rPr lang="en-US" altLang="zh-CN" sz="2400">
                <a:solidFill>
                  <a:srgbClr val="FF0000"/>
                </a:solidFill>
                <a:latin typeface="微软雅黑" panose="020B0503020204020204" charset="-122"/>
                <a:ea typeface="微软雅黑" panose="020B0503020204020204" charset="-122"/>
                <a:cs typeface="微软雅黑" panose="020B0503020204020204" charset="-122"/>
              </a:rPr>
              <a:t>=I</a:t>
            </a:r>
            <a:r>
              <a:rPr lang="en-US" altLang="zh-CN" sz="2400" baseline="-25000">
                <a:solidFill>
                  <a:srgbClr val="FF0000"/>
                </a:solidFill>
                <a:latin typeface="微软雅黑" panose="020B0503020204020204" charset="-122"/>
                <a:ea typeface="微软雅黑" panose="020B0503020204020204" charset="-122"/>
                <a:cs typeface="微软雅黑" panose="020B0503020204020204" charset="-122"/>
              </a:rPr>
              <a:t>1</a:t>
            </a:r>
            <a:r>
              <a:rPr lang="en-US" altLang="zh-CN" sz="2400">
                <a:solidFill>
                  <a:srgbClr val="FF0000"/>
                </a:solidFill>
                <a:latin typeface="微软雅黑" panose="020B0503020204020204" charset="-122"/>
                <a:ea typeface="微软雅黑" panose="020B0503020204020204" charset="-122"/>
                <a:cs typeface="微软雅黑" panose="020B0503020204020204" charset="-122"/>
              </a:rPr>
              <a:t>R</a:t>
            </a:r>
            <a:r>
              <a:rPr lang="en-US" altLang="zh-CN" sz="2400" baseline="-25000">
                <a:solidFill>
                  <a:srgbClr val="FF0000"/>
                </a:solidFill>
                <a:latin typeface="微软雅黑" panose="020B0503020204020204" charset="-122"/>
                <a:ea typeface="微软雅黑" panose="020B0503020204020204" charset="-122"/>
                <a:cs typeface="微软雅黑" panose="020B0503020204020204" charset="-122"/>
              </a:rPr>
              <a:t>1</a:t>
            </a:r>
            <a:r>
              <a:rPr lang="en-US" altLang="zh-CN" sz="2400">
                <a:solidFill>
                  <a:srgbClr val="FF0000"/>
                </a:solidFill>
                <a:latin typeface="微软雅黑" panose="020B0503020204020204" charset="-122"/>
                <a:ea typeface="微软雅黑" panose="020B0503020204020204" charset="-122"/>
                <a:cs typeface="微软雅黑" panose="020B0503020204020204" charset="-122"/>
              </a:rPr>
              <a:t>=0.2A×30</a:t>
            </a:r>
            <a:r>
              <a:rPr lang="el-GR" altLang="zh-CN" sz="2400">
                <a:solidFill>
                  <a:srgbClr val="FF0000"/>
                </a:solidFill>
                <a:latin typeface="微软雅黑" panose="020B0503020204020204" charset="-122"/>
                <a:ea typeface="微软雅黑" panose="020B0503020204020204" charset="-122"/>
                <a:cs typeface="微软雅黑" panose="020B0503020204020204" charset="-122"/>
              </a:rPr>
              <a:t>Ω=6</a:t>
            </a:r>
            <a:r>
              <a:rPr lang="en-US" altLang="zh-CN" sz="2400">
                <a:solidFill>
                  <a:srgbClr val="FF0000"/>
                </a:solidFill>
                <a:latin typeface="微软雅黑" panose="020B0503020204020204" charset="-122"/>
                <a:ea typeface="微软雅黑" panose="020B0503020204020204" charset="-122"/>
                <a:cs typeface="微软雅黑" panose="020B0503020204020204" charset="-122"/>
              </a:rPr>
              <a:t>V</a:t>
            </a:r>
            <a:r>
              <a:rPr lang="zh-CN" altLang="en-US" sz="2400">
                <a:solidFill>
                  <a:srgbClr val="FF0000"/>
                </a:solidFill>
                <a:latin typeface="微软雅黑" panose="020B0503020204020204" charset="-122"/>
                <a:ea typeface="微软雅黑" panose="020B0503020204020204" charset="-122"/>
                <a:cs typeface="微软雅黑" panose="020B0503020204020204" charset="-122"/>
              </a:rPr>
              <a:t>；</a:t>
            </a:r>
            <a:endParaRPr lang="en-US" altLang="zh-CN" sz="2400">
              <a:solidFill>
                <a:srgbClr val="FF0000"/>
              </a:solidFill>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altLang="en-US" sz="2400">
                <a:solidFill>
                  <a:srgbClr val="FF0000"/>
                </a:solidFill>
                <a:latin typeface="微软雅黑" panose="020B0503020204020204" charset="-122"/>
                <a:ea typeface="微软雅黑" panose="020B0503020204020204" charset="-122"/>
                <a:cs typeface="微软雅黑" panose="020B0503020204020204" charset="-122"/>
              </a:rPr>
              <a:t>（</a:t>
            </a:r>
            <a:r>
              <a:rPr lang="en-US" altLang="zh-CN" sz="2400">
                <a:solidFill>
                  <a:srgbClr val="FF0000"/>
                </a:solidFill>
                <a:latin typeface="微软雅黑" panose="020B0503020204020204" charset="-122"/>
                <a:ea typeface="微软雅黑" panose="020B0503020204020204" charset="-122"/>
                <a:cs typeface="微软雅黑" panose="020B0503020204020204" charset="-122"/>
              </a:rPr>
              <a:t>2</a:t>
            </a:r>
            <a:r>
              <a:rPr lang="zh-CN" altLang="en-US" sz="2400">
                <a:solidFill>
                  <a:srgbClr val="FF0000"/>
                </a:solidFill>
                <a:latin typeface="微软雅黑" panose="020B0503020204020204" charset="-122"/>
                <a:ea typeface="微软雅黑" panose="020B0503020204020204" charset="-122"/>
                <a:cs typeface="微软雅黑" panose="020B0503020204020204" charset="-122"/>
              </a:rPr>
              <a:t>）</a:t>
            </a:r>
            <a:r>
              <a:rPr lang="en-US" altLang="zh-CN" sz="2400">
                <a:solidFill>
                  <a:srgbClr val="FF0000"/>
                </a:solidFill>
                <a:latin typeface="微软雅黑" panose="020B0503020204020204" charset="-122"/>
                <a:ea typeface="微软雅黑" panose="020B0503020204020204" charset="-122"/>
                <a:cs typeface="微软雅黑" panose="020B0503020204020204" charset="-122"/>
              </a:rPr>
              <a:t>I</a:t>
            </a:r>
            <a:r>
              <a:rPr lang="en-US" altLang="zh-CN" sz="2400" baseline="-25000">
                <a:solidFill>
                  <a:srgbClr val="FF0000"/>
                </a:solidFill>
                <a:latin typeface="微软雅黑" panose="020B0503020204020204" charset="-122"/>
                <a:ea typeface="微软雅黑" panose="020B0503020204020204" charset="-122"/>
                <a:cs typeface="微软雅黑" panose="020B0503020204020204" charset="-122"/>
              </a:rPr>
              <a:t>2</a:t>
            </a:r>
            <a:r>
              <a:rPr lang="en-US" altLang="zh-CN" sz="2400">
                <a:solidFill>
                  <a:srgbClr val="FF0000"/>
                </a:solidFill>
                <a:latin typeface="微软雅黑" panose="020B0503020204020204" charset="-122"/>
                <a:ea typeface="微软雅黑" panose="020B0503020204020204" charset="-122"/>
                <a:cs typeface="微软雅黑" panose="020B0503020204020204" charset="-122"/>
              </a:rPr>
              <a:t>=U/R</a:t>
            </a:r>
            <a:r>
              <a:rPr lang="en-US" altLang="zh-CN" sz="2400" baseline="-25000">
                <a:solidFill>
                  <a:srgbClr val="FF0000"/>
                </a:solidFill>
                <a:latin typeface="微软雅黑" panose="020B0503020204020204" charset="-122"/>
                <a:ea typeface="微软雅黑" panose="020B0503020204020204" charset="-122"/>
                <a:cs typeface="微软雅黑" panose="020B0503020204020204" charset="-122"/>
              </a:rPr>
              <a:t>2</a:t>
            </a:r>
            <a:r>
              <a:rPr lang="en-US" altLang="zh-CN" sz="2400">
                <a:solidFill>
                  <a:srgbClr val="FF0000"/>
                </a:solidFill>
                <a:latin typeface="微软雅黑" panose="020B0503020204020204" charset="-122"/>
                <a:ea typeface="微软雅黑" panose="020B0503020204020204" charset="-122"/>
                <a:cs typeface="微软雅黑" panose="020B0503020204020204" charset="-122"/>
              </a:rPr>
              <a:t>=6V/10</a:t>
            </a:r>
            <a:r>
              <a:rPr lang="el-GR" altLang="zh-CN" sz="2400">
                <a:solidFill>
                  <a:srgbClr val="FF0000"/>
                </a:solidFill>
                <a:latin typeface="微软雅黑" panose="020B0503020204020204" charset="-122"/>
                <a:ea typeface="微软雅黑" panose="020B0503020204020204" charset="-122"/>
                <a:cs typeface="微软雅黑" panose="020B0503020204020204" charset="-122"/>
              </a:rPr>
              <a:t>Ω=0.6</a:t>
            </a:r>
            <a:r>
              <a:rPr lang="en-US" altLang="zh-CN" sz="2400">
                <a:solidFill>
                  <a:srgbClr val="FF0000"/>
                </a:solidFill>
                <a:latin typeface="微软雅黑" panose="020B0503020204020204" charset="-122"/>
                <a:ea typeface="微软雅黑" panose="020B0503020204020204" charset="-122"/>
                <a:cs typeface="微软雅黑" panose="020B0503020204020204" charset="-122"/>
              </a:rPr>
              <a:t>A</a:t>
            </a:r>
            <a:r>
              <a:rPr lang="zh-CN" altLang="en-US" sz="2400">
                <a:solidFill>
                  <a:srgbClr val="FF0000"/>
                </a:solidFill>
                <a:latin typeface="微软雅黑" panose="020B0503020204020204" charset="-122"/>
                <a:ea typeface="微软雅黑" panose="020B0503020204020204" charset="-122"/>
                <a:cs typeface="微软雅黑" panose="020B0503020204020204" charset="-122"/>
              </a:rPr>
              <a:t>，</a:t>
            </a:r>
            <a:endParaRPr lang="en-US" altLang="zh-CN" sz="2400">
              <a:solidFill>
                <a:srgbClr val="FF0000"/>
              </a:solidFill>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altLang="en-US" sz="2400">
                <a:solidFill>
                  <a:srgbClr val="FF0000"/>
                </a:solidFill>
                <a:latin typeface="微软雅黑" panose="020B0503020204020204" charset="-122"/>
                <a:ea typeface="微软雅黑" panose="020B0503020204020204" charset="-122"/>
                <a:cs typeface="微软雅黑" panose="020B0503020204020204" charset="-122"/>
              </a:rPr>
              <a:t>电流通过</a:t>
            </a:r>
            <a:r>
              <a:rPr lang="en-US" altLang="zh-CN" sz="2400">
                <a:solidFill>
                  <a:srgbClr val="FF0000"/>
                </a:solidFill>
                <a:latin typeface="微软雅黑" panose="020B0503020204020204" charset="-122"/>
                <a:ea typeface="微软雅黑" panose="020B0503020204020204" charset="-122"/>
                <a:cs typeface="微软雅黑" panose="020B0503020204020204" charset="-122"/>
              </a:rPr>
              <a:t>R</a:t>
            </a:r>
            <a:r>
              <a:rPr lang="en-US" altLang="zh-CN" sz="2400" baseline="-25000">
                <a:solidFill>
                  <a:srgbClr val="FF0000"/>
                </a:solidFill>
                <a:latin typeface="微软雅黑" panose="020B0503020204020204" charset="-122"/>
                <a:ea typeface="微软雅黑" panose="020B0503020204020204" charset="-122"/>
                <a:cs typeface="微软雅黑" panose="020B0503020204020204" charset="-122"/>
              </a:rPr>
              <a:t>2</a:t>
            </a:r>
            <a:r>
              <a:rPr lang="zh-CN" altLang="en-US" sz="2400">
                <a:solidFill>
                  <a:srgbClr val="FF0000"/>
                </a:solidFill>
                <a:latin typeface="微软雅黑" panose="020B0503020204020204" charset="-122"/>
                <a:ea typeface="微软雅黑" panose="020B0503020204020204" charset="-122"/>
                <a:cs typeface="微软雅黑" panose="020B0503020204020204" charset="-122"/>
              </a:rPr>
              <a:t>所做的功：</a:t>
            </a:r>
            <a:r>
              <a:rPr lang="en-US" altLang="zh-CN" sz="2400">
                <a:solidFill>
                  <a:srgbClr val="FF0000"/>
                </a:solidFill>
                <a:latin typeface="微软雅黑" panose="020B0503020204020204" charset="-122"/>
                <a:ea typeface="微软雅黑" panose="020B0503020204020204" charset="-122"/>
                <a:cs typeface="微软雅黑" panose="020B0503020204020204" charset="-122"/>
              </a:rPr>
              <a:t>W=U</a:t>
            </a:r>
            <a:r>
              <a:rPr lang="en-US" altLang="zh-CN" sz="2400" baseline="-25000">
                <a:solidFill>
                  <a:srgbClr val="FF0000"/>
                </a:solidFill>
                <a:latin typeface="微软雅黑" panose="020B0503020204020204" charset="-122"/>
                <a:ea typeface="微软雅黑" panose="020B0503020204020204" charset="-122"/>
                <a:cs typeface="微软雅黑" panose="020B0503020204020204" charset="-122"/>
              </a:rPr>
              <a:t>2</a:t>
            </a:r>
            <a:r>
              <a:rPr lang="en-US" altLang="zh-CN" sz="2400">
                <a:solidFill>
                  <a:srgbClr val="FF0000"/>
                </a:solidFill>
                <a:latin typeface="微软雅黑" panose="020B0503020204020204" charset="-122"/>
                <a:ea typeface="微软雅黑" panose="020B0503020204020204" charset="-122"/>
                <a:cs typeface="微软雅黑" panose="020B0503020204020204" charset="-122"/>
              </a:rPr>
              <a:t>I</a:t>
            </a:r>
            <a:r>
              <a:rPr lang="en-US" altLang="zh-CN" sz="2400" baseline="-25000">
                <a:solidFill>
                  <a:srgbClr val="FF0000"/>
                </a:solidFill>
                <a:latin typeface="微软雅黑" panose="020B0503020204020204" charset="-122"/>
                <a:ea typeface="微软雅黑" panose="020B0503020204020204" charset="-122"/>
                <a:cs typeface="微软雅黑" panose="020B0503020204020204" charset="-122"/>
              </a:rPr>
              <a:t>2</a:t>
            </a:r>
            <a:r>
              <a:rPr lang="en-US" altLang="zh-CN" sz="2400">
                <a:solidFill>
                  <a:srgbClr val="FF0000"/>
                </a:solidFill>
                <a:latin typeface="微软雅黑" panose="020B0503020204020204" charset="-122"/>
                <a:ea typeface="微软雅黑" panose="020B0503020204020204" charset="-122"/>
                <a:cs typeface="微软雅黑" panose="020B0503020204020204" charset="-122"/>
              </a:rPr>
              <a:t>t=6V×0.6A×60s=216J</a:t>
            </a:r>
            <a:r>
              <a:rPr lang="zh-CN" altLang="en-US" sz="2400">
                <a:solidFill>
                  <a:srgbClr val="FF0000"/>
                </a:solidFill>
                <a:latin typeface="微软雅黑" panose="020B0503020204020204" charset="-122"/>
                <a:ea typeface="微软雅黑" panose="020B0503020204020204" charset="-122"/>
                <a:cs typeface="微软雅黑" panose="020B0503020204020204" charset="-122"/>
              </a:rPr>
              <a:t>。</a:t>
            </a:r>
          </a:p>
        </p:txBody>
      </p:sp>
    </p:spTree>
    <p:extLst>
      <p:ext uri="{BB962C8B-B14F-4D97-AF65-F5344CB8AC3E}">
        <p14:creationId xmlns:p14="http://schemas.microsoft.com/office/powerpoint/2010/main" val="331607181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000" fill="hold">
                                          <p:stCondLst>
                                            <p:cond delay="0"/>
                                          </p:stCondLst>
                                        </p:cTn>
                                        <p:tgtEl>
                                          <p:spTgt spid="27654"/>
                                        </p:tgtEl>
                                        <p:attrNameLst>
                                          <p:attrName>style.visibility</p:attrName>
                                        </p:attrNameLst>
                                      </p:cBhvr>
                                      <p:to>
                                        <p:strVal val="visible"/>
                                      </p:to>
                                    </p:set>
                                    <p:animEffect transition="in" filter="barn(inVertical)">
                                      <p:cBhvr>
                                        <p:cTn id="7" dur="1000"/>
                                        <p:tgtEl>
                                          <p:spTgt spid="2765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000" fill="hold">
                                          <p:stCondLst>
                                            <p:cond delay="0"/>
                                          </p:stCondLst>
                                        </p:cTn>
                                        <p:tgtEl>
                                          <p:spTgt spid="20"/>
                                        </p:tgtEl>
                                        <p:attrNameLst>
                                          <p:attrName>style.visibility</p:attrName>
                                        </p:attrNameLst>
                                      </p:cBhvr>
                                      <p:to>
                                        <p:strVal val="visible"/>
                                      </p:to>
                                    </p:set>
                                    <p:animEffect transition="in" filter="checkerboard(across)">
                                      <p:cBhvr>
                                        <p:cTn id="12" dur="1000"/>
                                        <p:tgtEl>
                                          <p:spTgt spid="20"/>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grpId="0" nodeType="clickEffect">
                                  <p:stCondLst>
                                    <p:cond delay="0"/>
                                  </p:stCondLst>
                                  <p:childTnLst>
                                    <p:set>
                                      <p:cBhvr>
                                        <p:cTn id="16" dur="1000" fill="hold">
                                          <p:stCondLst>
                                            <p:cond delay="0"/>
                                          </p:stCondLst>
                                        </p:cTn>
                                        <p:tgtEl>
                                          <p:spTgt spid="3"/>
                                        </p:tgtEl>
                                        <p:attrNameLst>
                                          <p:attrName>style.visibility</p:attrName>
                                        </p:attrNameLst>
                                      </p:cBhvr>
                                      <p:to>
                                        <p:strVal val="visible"/>
                                      </p:to>
                                    </p:set>
                                    <p:animEffect transition="in" filter="checkerboard(across)">
                                      <p:cBhvr>
                                        <p:cTn id="17" dur="1000"/>
                                        <p:tgtEl>
                                          <p:spTgt spid="3"/>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4" presetClass="entr" presetSubtype="16" fill="hold" nodeType="clickEffect">
                                  <p:stCondLst>
                                    <p:cond delay="0"/>
                                  </p:stCondLst>
                                  <p:childTnLst>
                                    <p:set>
                                      <p:cBhvr>
                                        <p:cTn id="21" dur="1000" fill="hold">
                                          <p:stCondLst>
                                            <p:cond delay="0"/>
                                          </p:stCondLst>
                                        </p:cTn>
                                        <p:tgtEl>
                                          <p:spTgt spid="21506"/>
                                        </p:tgtEl>
                                        <p:attrNameLst>
                                          <p:attrName>style.visibility</p:attrName>
                                        </p:attrNameLst>
                                      </p:cBhvr>
                                      <p:to>
                                        <p:strVal val="visible"/>
                                      </p:to>
                                    </p:set>
                                    <p:animEffect transition="in" filter="box(in)">
                                      <p:cBhvr>
                                        <p:cTn id="22" dur="1000"/>
                                        <p:tgtEl>
                                          <p:spTgt spid="21506"/>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6">
                                            <p:bg/>
                                          </p:spTgt>
                                        </p:tgtEl>
                                        <p:attrNameLst>
                                          <p:attrName>style.visibility</p:attrName>
                                        </p:attrNameLst>
                                      </p:cBhvr>
                                      <p:to>
                                        <p:strVal val="visible"/>
                                      </p:to>
                                    </p:set>
                                    <p:anim calcmode="lin" valueType="num">
                                      <p:cBhvr additive="base">
                                        <p:cTn id="27" dur="2000" fill="hold"/>
                                        <p:tgtEl>
                                          <p:spTgt spid="6">
                                            <p:bg/>
                                          </p:spTgt>
                                        </p:tgtEl>
                                        <p:attrNameLst>
                                          <p:attrName>ppt_x</p:attrName>
                                        </p:attrNameLst>
                                      </p:cBhvr>
                                      <p:tavLst>
                                        <p:tav tm="0">
                                          <p:val>
                                            <p:strVal val="#ppt_x"/>
                                          </p:val>
                                        </p:tav>
                                        <p:tav tm="100000">
                                          <p:val>
                                            <p:strVal val="#ppt_x"/>
                                          </p:val>
                                        </p:tav>
                                      </p:tavLst>
                                    </p:anim>
                                    <p:anim calcmode="lin" valueType="num">
                                      <p:cBhvr additive="base">
                                        <p:cTn id="28" dur="2000" fill="hold"/>
                                        <p:tgtEl>
                                          <p:spTgt spid="6">
                                            <p:bg/>
                                          </p:spTgt>
                                        </p:tgtEl>
                                        <p:attrNameLst>
                                          <p:attrName>ppt_y</p:attrName>
                                        </p:attrNameLst>
                                      </p:cBhvr>
                                      <p:tavLst>
                                        <p:tav tm="0">
                                          <p:val>
                                            <p:strVal val="1+#ppt_h/2"/>
                                          </p:val>
                                        </p:tav>
                                        <p:tav tm="100000">
                                          <p:val>
                                            <p:strVal val="#ppt_y"/>
                                          </p:val>
                                        </p:tav>
                                      </p:tavLst>
                                    </p:anim>
                                  </p:childTnLst>
                                </p:cTn>
                              </p:par>
                            </p:childTnLst>
                          </p:cTn>
                        </p:par>
                        <p:par>
                          <p:cTn id="29" fill="hold" nodeType="afterGroup">
                            <p:stCondLst>
                              <p:cond delay="2000"/>
                            </p:stCondLst>
                            <p:childTnLst>
                              <p:par>
                                <p:cTn id="30" presetID="2" presetClass="entr" presetSubtype="4" fill="hold" grpId="0" nodeType="afterEffect">
                                  <p:stCondLst>
                                    <p:cond delay="1000"/>
                                  </p:stCondLst>
                                  <p:childTnLst>
                                    <p:set>
                                      <p:cBhvr>
                                        <p:cTn id="31" dur="1" fill="hold">
                                          <p:stCondLst>
                                            <p:cond delay="0"/>
                                          </p:stCondLst>
                                        </p:cTn>
                                        <p:tgtEl>
                                          <p:spTgt spid="6">
                                            <p:txEl>
                                              <p:pRg st="0" end="0"/>
                                            </p:txEl>
                                          </p:spTgt>
                                        </p:tgtEl>
                                        <p:attrNameLst>
                                          <p:attrName>style.visibility</p:attrName>
                                        </p:attrNameLst>
                                      </p:cBhvr>
                                      <p:to>
                                        <p:strVal val="visible"/>
                                      </p:to>
                                    </p:set>
                                    <p:anim calcmode="lin" valueType="num">
                                      <p:cBhvr additive="base">
                                        <p:cTn id="32" dur="20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33" dur="20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par>
                          <p:cTn id="34" fill="hold" nodeType="afterGroup">
                            <p:stCondLst>
                              <p:cond delay="5000"/>
                            </p:stCondLst>
                            <p:childTnLst>
                              <p:par>
                                <p:cTn id="35" presetID="2" presetClass="entr" presetSubtype="4" fill="hold" grpId="0" nodeType="afterEffect">
                                  <p:stCondLst>
                                    <p:cond delay="1000"/>
                                  </p:stCondLst>
                                  <p:childTnLst>
                                    <p:set>
                                      <p:cBhvr>
                                        <p:cTn id="36" dur="1" fill="hold">
                                          <p:stCondLst>
                                            <p:cond delay="0"/>
                                          </p:stCondLst>
                                        </p:cTn>
                                        <p:tgtEl>
                                          <p:spTgt spid="6">
                                            <p:txEl>
                                              <p:pRg st="1" end="1"/>
                                            </p:txEl>
                                          </p:spTgt>
                                        </p:tgtEl>
                                        <p:attrNameLst>
                                          <p:attrName>style.visibility</p:attrName>
                                        </p:attrNameLst>
                                      </p:cBhvr>
                                      <p:to>
                                        <p:strVal val="visible"/>
                                      </p:to>
                                    </p:set>
                                    <p:anim calcmode="lin" valueType="num">
                                      <p:cBhvr additive="base">
                                        <p:cTn id="37" dur="20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38" dur="20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par>
                          <p:cTn id="39" fill="hold" nodeType="afterGroup">
                            <p:stCondLst>
                              <p:cond delay="8000"/>
                            </p:stCondLst>
                            <p:childTnLst>
                              <p:par>
                                <p:cTn id="40" presetID="2" presetClass="entr" presetSubtype="4" fill="hold" grpId="0" nodeType="afterEffect">
                                  <p:stCondLst>
                                    <p:cond delay="1000"/>
                                  </p:stCondLst>
                                  <p:childTnLst>
                                    <p:set>
                                      <p:cBhvr>
                                        <p:cTn id="41" dur="1" fill="hold">
                                          <p:stCondLst>
                                            <p:cond delay="0"/>
                                          </p:stCondLst>
                                        </p:cTn>
                                        <p:tgtEl>
                                          <p:spTgt spid="6">
                                            <p:txEl>
                                              <p:pRg st="2" end="2"/>
                                            </p:txEl>
                                          </p:spTgt>
                                        </p:tgtEl>
                                        <p:attrNameLst>
                                          <p:attrName>style.visibility</p:attrName>
                                        </p:attrNameLst>
                                      </p:cBhvr>
                                      <p:to>
                                        <p:strVal val="visible"/>
                                      </p:to>
                                    </p:set>
                                    <p:anim calcmode="lin" valueType="num">
                                      <p:cBhvr additive="base">
                                        <p:cTn id="42" dur="20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43" dur="20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7654" grpId="0"/>
      <p:bldP spid="3" grpId="0"/>
      <p:bldP spid="6" grpId="0" build="p" animBg="1" advAuto="100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5</a:t>
            </a:r>
          </a:p>
        </p:txBody>
      </p:sp>
      <p:sp>
        <p:nvSpPr>
          <p:cNvPr id="12" name="文本框 11"/>
          <p:cNvSpPr txBox="1"/>
          <p:nvPr>
            <p:custDataLst>
              <p:tags r:id="rId2"/>
            </p:custDataLst>
          </p:nvPr>
        </p:nvSpPr>
        <p:spPr>
          <a:xfrm>
            <a:off x="2203536" y="33632"/>
            <a:ext cx="2441092" cy="594372"/>
          </a:xfrm>
          <a:prstGeom prst="rect">
            <a:avLst/>
          </a:prstGeom>
          <a:noFill/>
          <a:ln w="9525">
            <a:noFill/>
          </a:ln>
        </p:spPr>
        <p:txBody>
          <a:bodyPr wrap="square">
            <a:spAutoFit/>
          </a:bodyPr>
          <a:lstStyle/>
          <a:p>
            <a:pPr indent="0"/>
            <a:r>
              <a:rPr lang="zh-CN" sz="3200" b="1">
                <a:solidFill>
                  <a:schemeClr val="bg2"/>
                </a:solidFill>
                <a:uFill>
                  <a:solidFill>
                    <a:srgbClr val="FF0000"/>
                  </a:solidFill>
                </a:uFill>
                <a:latin typeface="微软雅黑" panose="020B0503020204020204" charset="-122"/>
                <a:ea typeface="微软雅黑" panose="020B0503020204020204" charset="-122"/>
              </a:rPr>
              <a:t>★课堂小结</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graphicFrame>
        <p:nvGraphicFramePr>
          <p:cNvPr id="4" name="图示 3"/>
          <p:cNvGraphicFramePr/>
          <p:nvPr>
            <p:custDataLst>
              <p:tags r:id="rId3"/>
            </p:custDataLst>
          </p:nvPr>
        </p:nvGraphicFramePr>
        <p:xfrm>
          <a:off x="1052303" y="1045164"/>
          <a:ext cx="9620699" cy="4894027"/>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extLst>
      <p:ext uri="{BB962C8B-B14F-4D97-AF65-F5344CB8AC3E}">
        <p14:creationId xmlns:p14="http://schemas.microsoft.com/office/powerpoint/2010/main" val="71294070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lang="en-US" altLang="zh-CN" sz="3600" kern="0" noProof="0" smtClean="0">
                <a:ln>
                  <a:noFill/>
                </a:ln>
                <a:solidFill>
                  <a:srgbClr val="FFFFFF"/>
                </a:solidFill>
                <a:effectLst/>
                <a:uLnTx/>
                <a:uFillTx/>
                <a:latin typeface="Helvetica"/>
                <a:ea typeface="方正舒体" panose="02010601030101010101" pitchFamily="2" charset="-122"/>
                <a:sym typeface="微软雅黑" panose="020B0503020204020204" charset="-122"/>
              </a:rPr>
              <a:t>1</a:t>
            </a:r>
            <a:endPar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endParaRPr>
          </a:p>
        </p:txBody>
      </p:sp>
      <p:sp>
        <p:nvSpPr>
          <p:cNvPr id="12" name="文本框 11"/>
          <p:cNvSpPr txBox="1"/>
          <p:nvPr>
            <p:custDataLst>
              <p:tags r:id="rId2"/>
            </p:custDataLst>
          </p:nvPr>
        </p:nvSpPr>
        <p:spPr>
          <a:xfrm>
            <a:off x="2203536" y="33632"/>
            <a:ext cx="3044118" cy="594372"/>
          </a:xfrm>
          <a:prstGeom prst="rect">
            <a:avLst/>
          </a:prstGeom>
          <a:noFill/>
          <a:ln w="9525">
            <a:noFill/>
          </a:ln>
        </p:spPr>
        <p:txBody>
          <a:bodyPr wrap="square">
            <a:spAutoFit/>
          </a:bodyPr>
          <a:lstStyle/>
          <a:p>
            <a:pPr marL="0" indent="0" algn="l"/>
            <a:r>
              <a:rPr lang="zh-CN" sz="3200" b="1">
                <a:solidFill>
                  <a:schemeClr val="bg2"/>
                </a:solidFill>
                <a:uFill>
                  <a:solidFill>
                    <a:srgbClr val="FF0000"/>
                  </a:solidFill>
                </a:uFill>
                <a:latin typeface="微软雅黑" panose="020B0503020204020204" charset="-122"/>
                <a:ea typeface="微软雅黑" panose="020B0503020204020204" charset="-122"/>
              </a:rPr>
              <a:t>★课堂引入</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13" name="流程图: 可选过程 12"/>
          <p:cNvSpPr/>
          <p:nvPr>
            <p:custDataLst>
              <p:tags r:id="rId3"/>
            </p:custDataLst>
          </p:nvPr>
        </p:nvSpPr>
        <p:spPr>
          <a:xfrm>
            <a:off x="249529" y="1040636"/>
            <a:ext cx="1954008" cy="723724"/>
          </a:xfrm>
          <a:prstGeom prst="flowChartAlternateProcess">
            <a:avLst/>
          </a:prstGeom>
          <a:gradFill>
            <a:gsLst>
              <a:gs pos="0">
                <a:srgbClr val="E30000"/>
              </a:gs>
              <a:gs pos="100000">
                <a:srgbClr val="760303"/>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a:solidFill>
                  <a:schemeClr val="bg1"/>
                </a:solidFill>
                <a:latin typeface="微软雅黑" panose="020B0503020204020204" charset="-122"/>
                <a:ea typeface="微软雅黑" panose="020B0503020204020204" charset="-122"/>
              </a:rPr>
              <a:t>观察与思考</a:t>
            </a:r>
          </a:p>
        </p:txBody>
      </p:sp>
      <p:sp>
        <p:nvSpPr>
          <p:cNvPr id="2" name="文本框 1"/>
          <p:cNvSpPr txBox="1"/>
          <p:nvPr>
            <p:custDataLst>
              <p:tags r:id="rId4"/>
            </p:custDataLst>
          </p:nvPr>
        </p:nvSpPr>
        <p:spPr>
          <a:xfrm>
            <a:off x="2203536" y="1078148"/>
            <a:ext cx="9619439" cy="1221081"/>
          </a:xfrm>
          <a:prstGeom prst="rect">
            <a:avLst/>
          </a:prstGeom>
          <a:noFill/>
        </p:spPr>
        <p:txBody>
          <a:bodyPr wrap="square" rtlCol="0">
            <a:spAutoFit/>
          </a:bodyPr>
          <a:lstStyle/>
          <a:p>
            <a:pPr fontAlgn="auto">
              <a:lnSpc>
                <a:spcPct val="150000"/>
              </a:lnSpc>
            </a:pPr>
            <a:r>
              <a:rPr lang="zh-CN" altLang="en-US" sz="2400">
                <a:solidFill>
                  <a:srgbClr val="281AE2"/>
                </a:solidFill>
                <a:latin typeface="微软雅黑" panose="020B0503020204020204" charset="-122"/>
                <a:ea typeface="微软雅黑" panose="020B0503020204020204" charset="-122"/>
              </a:rPr>
              <a:t>社会活动离不开电能，我们来看看电能是怎么产生的，哪些地方使用电能？</a:t>
            </a:r>
          </a:p>
        </p:txBody>
      </p:sp>
      <p:sp>
        <p:nvSpPr>
          <p:cNvPr id="23" name="矩形 22"/>
          <p:cNvSpPr/>
          <p:nvPr>
            <p:custDataLst>
              <p:tags r:id="rId5"/>
            </p:custDataLst>
          </p:nvPr>
        </p:nvSpPr>
        <p:spPr>
          <a:xfrm>
            <a:off x="249529" y="2523655"/>
            <a:ext cx="3312550" cy="563327"/>
          </a:xfrm>
          <a:prstGeom prst="rect">
            <a:avLst/>
          </a:prstGeom>
        </p:spPr>
        <p:txBody>
          <a:bodyPr wrap="square">
            <a:spAutoFit/>
          </a:bodyPr>
          <a:lstStyle/>
          <a:p>
            <a:pPr eaLnBrk="1" hangingPunct="1">
              <a:lnSpc>
                <a:spcPct val="125000"/>
              </a:lnSpc>
              <a:defRPr/>
            </a:pPr>
            <a:r>
              <a:rPr lang="zh-CN" altLang="en-US" sz="2400" b="1">
                <a:solidFill>
                  <a:srgbClr val="FF0000"/>
                </a:solidFill>
                <a:latin typeface="微软雅黑" panose="020B0503020204020204" charset="-122"/>
                <a:ea typeface="微软雅黑" panose="020B0503020204020204" charset="-122"/>
                <a:cs typeface="Times New Roman" panose="02020603050405020304" pitchFamily="18" charset="0"/>
              </a:rPr>
              <a:t>我们用的电从哪儿来？</a:t>
            </a:r>
          </a:p>
        </p:txBody>
      </p:sp>
      <p:grpSp>
        <p:nvGrpSpPr>
          <p:cNvPr id="3" name="组合 15"/>
          <p:cNvGrpSpPr/>
          <p:nvPr>
            <p:custDataLst>
              <p:tags r:id="rId6"/>
            </p:custDataLst>
          </p:nvPr>
        </p:nvGrpSpPr>
        <p:grpSpPr>
          <a:xfrm>
            <a:off x="3618789" y="2043759"/>
            <a:ext cx="7973561" cy="4476112"/>
            <a:chOff x="1255440" y="2039646"/>
            <a:chExt cx="6243488" cy="4220606"/>
          </a:xfrm>
        </p:grpSpPr>
        <p:pic>
          <p:nvPicPr>
            <p:cNvPr id="5131" name="图片 2050" descr="hdgk_tu8"/>
            <p:cNvPicPr>
              <a:picLocks noChangeAspect="1"/>
            </p:cNvPicPr>
            <p:nvPr>
              <p:custDataLst>
                <p:tags r:id="rId11"/>
              </p:custDataLst>
            </p:nvPr>
          </p:nvPicPr>
          <p:blipFill>
            <a:blip r:embed="rId23">
              <a:extLst>
                <a:ext uri="{28A0092B-C50C-407E-A947-70E740481C1C}">
                  <a14:useLocalDpi xmlns:a14="http://schemas.microsoft.com/office/drawing/2010/main" val="0"/>
                </a:ext>
              </a:extLst>
            </a:blip>
            <a:stretch>
              <a:fillRect/>
            </a:stretch>
          </p:blipFill>
          <p:spPr bwMode="auto">
            <a:xfrm>
              <a:off x="1268016" y="2039646"/>
              <a:ext cx="3091922" cy="18223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2" name="图片 2051" descr="made-in-china"/>
            <p:cNvPicPr>
              <a:picLocks noChangeAspect="1"/>
            </p:cNvPicPr>
            <p:nvPr>
              <p:custDataLst>
                <p:tags r:id="rId12"/>
              </p:custDataLst>
            </p:nvPr>
          </p:nvPicPr>
          <p:blipFill>
            <a:blip r:embed="rId24">
              <a:extLst>
                <a:ext uri="{28A0092B-C50C-407E-A947-70E740481C1C}">
                  <a14:useLocalDpi xmlns:a14="http://schemas.microsoft.com/office/drawing/2010/main" val="0"/>
                </a:ext>
              </a:extLst>
            </a:blip>
            <a:stretch>
              <a:fillRect/>
            </a:stretch>
          </p:blipFill>
          <p:spPr bwMode="auto">
            <a:xfrm>
              <a:off x="5699991" y="4309804"/>
              <a:ext cx="1798937" cy="1572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3" name="图片 2052" descr="yt1"/>
            <p:cNvPicPr>
              <a:picLocks noChangeAspect="1"/>
            </p:cNvPicPr>
            <p:nvPr>
              <p:custDataLst>
                <p:tags r:id="rId13"/>
              </p:custDataLst>
            </p:nvPr>
          </p:nvPicPr>
          <p:blipFill>
            <a:blip r:embed="rId25">
              <a:extLst>
                <a:ext uri="{28A0092B-C50C-407E-A947-70E740481C1C}">
                  <a14:useLocalDpi xmlns:a14="http://schemas.microsoft.com/office/drawing/2010/main" val="0"/>
                </a:ext>
              </a:extLst>
            </a:blip>
            <a:stretch>
              <a:fillRect/>
            </a:stretch>
          </p:blipFill>
          <p:spPr bwMode="auto">
            <a:xfrm>
              <a:off x="4713489" y="2039646"/>
              <a:ext cx="2754622" cy="1828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4" name="图片 2053" descr="无标题1"/>
            <p:cNvPicPr>
              <a:picLocks noChangeAspect="1"/>
            </p:cNvPicPr>
            <p:nvPr>
              <p:custDataLst>
                <p:tags r:id="rId14"/>
              </p:custDataLst>
            </p:nvPr>
          </p:nvPicPr>
          <p:blipFill>
            <a:blip r:embed="rId26">
              <a:extLst>
                <a:ext uri="{28A0092B-C50C-407E-A947-70E740481C1C}">
                  <a14:useLocalDpi xmlns:a14="http://schemas.microsoft.com/office/drawing/2010/main" val="0"/>
                </a:ext>
              </a:extLst>
            </a:blip>
            <a:stretch>
              <a:fillRect/>
            </a:stretch>
          </p:blipFill>
          <p:spPr bwMode="auto">
            <a:xfrm>
              <a:off x="1255440" y="4309650"/>
              <a:ext cx="2369948" cy="1574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5" name="图片 2054" descr="无标题3"/>
            <p:cNvPicPr>
              <a:picLocks noChangeAspect="1"/>
            </p:cNvPicPr>
            <p:nvPr>
              <p:custDataLst>
                <p:tags r:id="rId15"/>
              </p:custDataLst>
            </p:nvPr>
          </p:nvPicPr>
          <p:blipFill>
            <a:blip r:embed="rId27">
              <a:extLst>
                <a:ext uri="{28A0092B-C50C-407E-A947-70E740481C1C}">
                  <a14:useLocalDpi xmlns:a14="http://schemas.microsoft.com/office/drawing/2010/main" val="0"/>
                </a:ext>
              </a:extLst>
            </a:blip>
            <a:stretch>
              <a:fillRect/>
            </a:stretch>
          </p:blipFill>
          <p:spPr bwMode="auto">
            <a:xfrm>
              <a:off x="3750521" y="4284404"/>
              <a:ext cx="1770828" cy="1619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36" name="文本框 2055"/>
            <p:cNvSpPr txBox="1">
              <a:spLocks noChangeArrowheads="1"/>
            </p:cNvSpPr>
            <p:nvPr>
              <p:custDataLst>
                <p:tags r:id="rId16"/>
              </p:custDataLst>
            </p:nvPr>
          </p:nvSpPr>
          <p:spPr bwMode="auto">
            <a:xfrm>
              <a:off x="2060650" y="3865022"/>
              <a:ext cx="1278458" cy="382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50000"/>
                </a:spcBef>
                <a:buFontTx/>
                <a:buNone/>
              </a:pPr>
              <a:r>
                <a:rPr lang="zh-CN" altLang="en-US" sz="2000" b="1">
                  <a:latin typeface="Times New Roman" panose="02020603050405020304" pitchFamily="18" charset="0"/>
                </a:rPr>
                <a:t>水力发电</a:t>
              </a:r>
            </a:p>
          </p:txBody>
        </p:sp>
        <p:sp>
          <p:nvSpPr>
            <p:cNvPr id="5137" name="文本框 2056"/>
            <p:cNvSpPr txBox="1">
              <a:spLocks noChangeArrowheads="1"/>
            </p:cNvSpPr>
            <p:nvPr>
              <p:custDataLst>
                <p:tags r:id="rId17"/>
              </p:custDataLst>
            </p:nvPr>
          </p:nvSpPr>
          <p:spPr bwMode="auto">
            <a:xfrm>
              <a:off x="5275657" y="3865022"/>
              <a:ext cx="1240559" cy="382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50000"/>
                </a:spcBef>
                <a:buFontTx/>
                <a:buNone/>
              </a:pPr>
              <a:r>
                <a:rPr lang="zh-CN" altLang="en-US" sz="2000" b="1">
                  <a:latin typeface="Times New Roman" panose="02020603050405020304" pitchFamily="18" charset="0"/>
                </a:rPr>
                <a:t>火力发电</a:t>
              </a:r>
            </a:p>
          </p:txBody>
        </p:sp>
        <p:sp>
          <p:nvSpPr>
            <p:cNvPr id="5138" name="文本框 2057"/>
            <p:cNvSpPr txBox="1">
              <a:spLocks noChangeArrowheads="1"/>
            </p:cNvSpPr>
            <p:nvPr>
              <p:custDataLst>
                <p:tags r:id="rId18"/>
              </p:custDataLst>
            </p:nvPr>
          </p:nvSpPr>
          <p:spPr bwMode="auto">
            <a:xfrm>
              <a:off x="1565350" y="5877272"/>
              <a:ext cx="1180552" cy="382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50000"/>
                </a:spcBef>
                <a:buFontTx/>
                <a:buNone/>
              </a:pPr>
              <a:r>
                <a:rPr lang="zh-CN" altLang="en-US" sz="2000" b="1">
                  <a:latin typeface="Times New Roman" panose="02020603050405020304" pitchFamily="18" charset="0"/>
                </a:rPr>
                <a:t>核电站</a:t>
              </a:r>
            </a:p>
          </p:txBody>
        </p:sp>
        <p:sp>
          <p:nvSpPr>
            <p:cNvPr id="5139" name="文本框 2058"/>
            <p:cNvSpPr txBox="1">
              <a:spLocks noChangeArrowheads="1"/>
            </p:cNvSpPr>
            <p:nvPr>
              <p:custDataLst>
                <p:tags r:id="rId19"/>
              </p:custDataLst>
            </p:nvPr>
          </p:nvSpPr>
          <p:spPr bwMode="auto">
            <a:xfrm>
              <a:off x="3879205" y="5877272"/>
              <a:ext cx="1629023" cy="382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50000"/>
                </a:spcBef>
                <a:buFontTx/>
                <a:buNone/>
              </a:pPr>
              <a:r>
                <a:rPr lang="zh-CN" altLang="en-US" sz="2000" b="1">
                  <a:latin typeface="Times New Roman" panose="02020603050405020304" pitchFamily="18" charset="0"/>
                </a:rPr>
                <a:t>太阳能电池</a:t>
              </a:r>
            </a:p>
          </p:txBody>
        </p:sp>
        <p:sp>
          <p:nvSpPr>
            <p:cNvPr id="5140" name="文本框 2059"/>
            <p:cNvSpPr txBox="1">
              <a:spLocks noChangeArrowheads="1"/>
            </p:cNvSpPr>
            <p:nvPr>
              <p:custDataLst>
                <p:tags r:id="rId20"/>
              </p:custDataLst>
            </p:nvPr>
          </p:nvSpPr>
          <p:spPr bwMode="auto">
            <a:xfrm>
              <a:off x="6062692" y="5877272"/>
              <a:ext cx="1349203" cy="382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50000"/>
                </a:spcBef>
                <a:buFontTx/>
                <a:buNone/>
              </a:pPr>
              <a:r>
                <a:rPr lang="zh-CN" altLang="en-US" sz="2000" b="1">
                  <a:latin typeface="Times New Roman" panose="02020603050405020304" pitchFamily="18" charset="0"/>
                </a:rPr>
                <a:t>普通电池</a:t>
              </a:r>
            </a:p>
          </p:txBody>
        </p:sp>
      </p:grpSp>
      <p:sp>
        <p:nvSpPr>
          <p:cNvPr id="4" name="矩形 3"/>
          <p:cNvSpPr/>
          <p:nvPr>
            <p:custDataLst>
              <p:tags r:id="rId7"/>
            </p:custDataLst>
          </p:nvPr>
        </p:nvSpPr>
        <p:spPr>
          <a:xfrm>
            <a:off x="321993" y="3211160"/>
            <a:ext cx="3312550" cy="3478271"/>
          </a:xfrm>
          <a:prstGeom prst="rect">
            <a:avLst/>
          </a:prstGeom>
        </p:spPr>
        <p:txBody>
          <a:bodyPr wrap="square">
            <a:spAutoFit/>
          </a:bodyPr>
          <a:lstStyle/>
          <a:p>
            <a:pPr fontAlgn="auto">
              <a:lnSpc>
                <a:spcPct val="150000"/>
              </a:lnSpc>
              <a:defRPr/>
            </a:pPr>
            <a:r>
              <a:rPr lang="zh-CN" altLang="en-US" sz="2400" b="1">
                <a:solidFill>
                  <a:srgbClr val="932387"/>
                </a:solidFill>
                <a:latin typeface="微软雅黑" panose="020B0503020204020204" charset="-122"/>
                <a:ea typeface="微软雅黑" panose="020B0503020204020204" charset="-122"/>
                <a:cs typeface="Times New Roman" panose="02020603050405020304" pitchFamily="18" charset="0"/>
              </a:rPr>
              <a:t>水力发电是</a:t>
            </a:r>
            <a:r>
              <a:rPr lang="zh-CN" altLang="en-US" sz="2400" b="1" u="sng">
                <a:solidFill>
                  <a:srgbClr val="932387"/>
                </a:solidFill>
                <a:latin typeface="微软雅黑" panose="020B0503020204020204" charset="-122"/>
                <a:ea typeface="微软雅黑" panose="020B0503020204020204" charset="-122"/>
                <a:cs typeface="Times New Roman" panose="02020603050405020304" pitchFamily="18" charset="0"/>
              </a:rPr>
              <a:t>             </a:t>
            </a:r>
            <a:r>
              <a:rPr lang="zh-CN" altLang="en-US" sz="2400" b="1">
                <a:solidFill>
                  <a:srgbClr val="932387"/>
                </a:solidFill>
                <a:latin typeface="微软雅黑" panose="020B0503020204020204" charset="-122"/>
                <a:ea typeface="微软雅黑" panose="020B0503020204020204" charset="-122"/>
                <a:cs typeface="Times New Roman" panose="02020603050405020304" pitchFamily="18" charset="0"/>
              </a:rPr>
              <a:t>转化为电能；</a:t>
            </a:r>
          </a:p>
          <a:p>
            <a:pPr fontAlgn="auto">
              <a:lnSpc>
                <a:spcPct val="150000"/>
              </a:lnSpc>
              <a:defRPr/>
            </a:pPr>
            <a:r>
              <a:rPr lang="zh-CN" altLang="en-US" sz="2400" b="1">
                <a:solidFill>
                  <a:srgbClr val="932387"/>
                </a:solidFill>
                <a:latin typeface="微软雅黑" panose="020B0503020204020204" charset="-122"/>
                <a:ea typeface="微软雅黑" panose="020B0503020204020204" charset="-122"/>
                <a:cs typeface="Times New Roman" panose="02020603050405020304" pitchFamily="18" charset="0"/>
              </a:rPr>
              <a:t>火力发电是</a:t>
            </a:r>
            <a:r>
              <a:rPr lang="zh-CN" altLang="en-US" sz="2400" b="1" u="sng">
                <a:solidFill>
                  <a:srgbClr val="932387"/>
                </a:solidFill>
                <a:latin typeface="微软雅黑" panose="020B0503020204020204" charset="-122"/>
                <a:ea typeface="微软雅黑" panose="020B0503020204020204" charset="-122"/>
                <a:cs typeface="Times New Roman" panose="02020603050405020304" pitchFamily="18" charset="0"/>
              </a:rPr>
              <a:t>             </a:t>
            </a:r>
            <a:r>
              <a:rPr lang="zh-CN" altLang="en-US" sz="2400" b="1">
                <a:solidFill>
                  <a:srgbClr val="932387"/>
                </a:solidFill>
                <a:latin typeface="微软雅黑" panose="020B0503020204020204" charset="-122"/>
                <a:ea typeface="微软雅黑" panose="020B0503020204020204" charset="-122"/>
                <a:cs typeface="Times New Roman" panose="02020603050405020304" pitchFamily="18" charset="0"/>
              </a:rPr>
              <a:t>转化为电能；</a:t>
            </a:r>
          </a:p>
          <a:p>
            <a:pPr fontAlgn="auto">
              <a:lnSpc>
                <a:spcPct val="150000"/>
              </a:lnSpc>
              <a:defRPr/>
            </a:pPr>
            <a:r>
              <a:rPr lang="zh-CN" altLang="en-US" sz="2400" b="1">
                <a:solidFill>
                  <a:srgbClr val="932387"/>
                </a:solidFill>
                <a:latin typeface="微软雅黑" panose="020B0503020204020204" charset="-122"/>
                <a:ea typeface="微软雅黑" panose="020B0503020204020204" charset="-122"/>
                <a:cs typeface="Times New Roman" panose="02020603050405020304" pitchFamily="18" charset="0"/>
              </a:rPr>
              <a:t>核电站是</a:t>
            </a:r>
            <a:r>
              <a:rPr lang="zh-CN" altLang="en-US" sz="2400" b="1" u="sng">
                <a:solidFill>
                  <a:srgbClr val="932387"/>
                </a:solidFill>
                <a:latin typeface="微软雅黑" panose="020B0503020204020204" charset="-122"/>
                <a:ea typeface="微软雅黑" panose="020B0503020204020204" charset="-122"/>
                <a:cs typeface="Times New Roman" panose="02020603050405020304" pitchFamily="18" charset="0"/>
              </a:rPr>
              <a:t>             </a:t>
            </a:r>
            <a:r>
              <a:rPr lang="zh-CN" altLang="en-US" sz="2400" b="1">
                <a:solidFill>
                  <a:srgbClr val="932387"/>
                </a:solidFill>
                <a:latin typeface="微软雅黑" panose="020B0503020204020204" charset="-122"/>
                <a:ea typeface="微软雅黑" panose="020B0503020204020204" charset="-122"/>
                <a:cs typeface="Times New Roman" panose="02020603050405020304" pitchFamily="18" charset="0"/>
              </a:rPr>
              <a:t>转化为电能。</a:t>
            </a:r>
          </a:p>
        </p:txBody>
      </p:sp>
      <p:sp>
        <p:nvSpPr>
          <p:cNvPr id="6" name="文本框 5"/>
          <p:cNvSpPr txBox="1"/>
          <p:nvPr>
            <p:custDataLst>
              <p:tags r:id="rId8"/>
            </p:custDataLst>
          </p:nvPr>
        </p:nvSpPr>
        <p:spPr>
          <a:xfrm>
            <a:off x="1954638" y="3288125"/>
            <a:ext cx="1107996" cy="461665"/>
          </a:xfrm>
          <a:prstGeom prst="rect">
            <a:avLst/>
          </a:prstGeom>
          <a:noFill/>
        </p:spPr>
        <p:txBody>
          <a:bodyPr wrap="none" rtlCol="0">
            <a:spAutoFit/>
          </a:bodyPr>
          <a:lstStyle/>
          <a:p>
            <a:pPr fontAlgn="auto"/>
            <a:r>
              <a:rPr lang="zh-CN" altLang="en-US" sz="2400" b="1">
                <a:latin typeface="微软雅黑" panose="020B0503020204020204" charset="-122"/>
                <a:ea typeface="微软雅黑" panose="020B0503020204020204" charset="-122"/>
              </a:rPr>
              <a:t>机械能</a:t>
            </a:r>
          </a:p>
        </p:txBody>
      </p:sp>
      <p:sp>
        <p:nvSpPr>
          <p:cNvPr id="7" name="文本框 6"/>
          <p:cNvSpPr txBox="1"/>
          <p:nvPr>
            <p:custDataLst>
              <p:tags r:id="rId9"/>
            </p:custDataLst>
          </p:nvPr>
        </p:nvSpPr>
        <p:spPr>
          <a:xfrm>
            <a:off x="1954638" y="4385675"/>
            <a:ext cx="1107996" cy="461665"/>
          </a:xfrm>
          <a:prstGeom prst="rect">
            <a:avLst/>
          </a:prstGeom>
          <a:noFill/>
        </p:spPr>
        <p:txBody>
          <a:bodyPr wrap="none" rtlCol="0">
            <a:spAutoFit/>
          </a:bodyPr>
          <a:lstStyle/>
          <a:p>
            <a:pPr fontAlgn="auto"/>
            <a:r>
              <a:rPr lang="zh-CN" altLang="en-US" sz="2400" b="1">
                <a:latin typeface="微软雅黑" panose="020B0503020204020204" charset="-122"/>
                <a:ea typeface="微软雅黑" panose="020B0503020204020204" charset="-122"/>
              </a:rPr>
              <a:t>化学能</a:t>
            </a:r>
          </a:p>
        </p:txBody>
      </p:sp>
      <p:sp>
        <p:nvSpPr>
          <p:cNvPr id="8" name="文本框 7"/>
          <p:cNvSpPr txBox="1"/>
          <p:nvPr>
            <p:custDataLst>
              <p:tags r:id="rId10"/>
            </p:custDataLst>
          </p:nvPr>
        </p:nvSpPr>
        <p:spPr>
          <a:xfrm>
            <a:off x="1800258" y="5531733"/>
            <a:ext cx="800219" cy="461665"/>
          </a:xfrm>
          <a:prstGeom prst="rect">
            <a:avLst/>
          </a:prstGeom>
          <a:noFill/>
        </p:spPr>
        <p:txBody>
          <a:bodyPr wrap="none" rtlCol="0">
            <a:spAutoFit/>
          </a:bodyPr>
          <a:lstStyle/>
          <a:p>
            <a:pPr fontAlgn="auto"/>
            <a:r>
              <a:rPr lang="zh-CN" altLang="en-US" sz="2400" b="1">
                <a:latin typeface="微软雅黑" panose="020B0503020204020204" charset="-122"/>
                <a:ea typeface="微软雅黑" panose="020B0503020204020204" charset="-122"/>
              </a:rPr>
              <a:t>核能</a:t>
            </a:r>
          </a:p>
        </p:txBody>
      </p:sp>
    </p:spTree>
    <p:extLst>
      <p:ext uri="{BB962C8B-B14F-4D97-AF65-F5344CB8AC3E}">
        <p14:creationId xmlns:p14="http://schemas.microsoft.com/office/powerpoint/2010/main" val="149024981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000"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5" presetClass="entr" presetSubtype="10" fill="hold" grpId="0" nodeType="clickEffect">
                                  <p:stCondLst>
                                    <p:cond delay="0"/>
                                  </p:stCondLst>
                                  <p:childTnLst>
                                    <p:set>
                                      <p:cBhvr>
                                        <p:cTn id="12" dur="1000" fill="hold">
                                          <p:stCondLst>
                                            <p:cond delay="0"/>
                                          </p:stCondLst>
                                        </p:cTn>
                                        <p:tgtEl>
                                          <p:spTgt spid="2"/>
                                        </p:tgtEl>
                                        <p:attrNameLst>
                                          <p:attrName>style.visibility</p:attrName>
                                        </p:attrNameLst>
                                      </p:cBhvr>
                                      <p:to>
                                        <p:strVal val="visible"/>
                                      </p:to>
                                    </p:set>
                                    <p:animEffect transition="in" filter="checkerboard(across)">
                                      <p:cBhvr>
                                        <p:cTn id="13" dur="1000"/>
                                        <p:tgtEl>
                                          <p:spTgt spid="2"/>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22" presetClass="entr" presetSubtype="8" fill="hold" grpId="0" nodeType="clickEffect">
                                  <p:stCondLst>
                                    <p:cond delay="0"/>
                                  </p:stCondLst>
                                  <p:childTnLst>
                                    <p:set>
                                      <p:cBhvr>
                                        <p:cTn id="17" dur="1000" fill="hold">
                                          <p:stCondLst>
                                            <p:cond delay="0"/>
                                          </p:stCondLst>
                                        </p:cTn>
                                        <p:tgtEl>
                                          <p:spTgt spid="23"/>
                                        </p:tgtEl>
                                        <p:attrNameLst>
                                          <p:attrName>style.visibility</p:attrName>
                                        </p:attrNameLst>
                                      </p:cBhvr>
                                      <p:to>
                                        <p:strVal val="visible"/>
                                      </p:to>
                                    </p:set>
                                    <p:animEffect transition="in" filter="wipe(left)">
                                      <p:cBhvr>
                                        <p:cTn id="18" dur="1000"/>
                                        <p:tgtEl>
                                          <p:spTgt spid="23"/>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2" presetClass="entr" presetSubtype="4"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ppt_x"/>
                                          </p:val>
                                        </p:tav>
                                        <p:tav tm="100000">
                                          <p:val>
                                            <p:strVal val="#ppt_x"/>
                                          </p:val>
                                        </p:tav>
                                      </p:tavLst>
                                    </p:anim>
                                    <p:anim calcmode="lin" valueType="num">
                                      <p:cBhvr additive="base">
                                        <p:cTn id="2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nodeType="afterGroup">
                            <p:stCondLst>
                              <p:cond delay="0"/>
                            </p:stCondLst>
                            <p:childTnLst>
                              <p:par>
                                <p:cTn id="27" presetID="22" presetClass="entr" presetSubtype="8" fill="hold" grpId="0" nodeType="clickEffect">
                                  <p:stCondLst>
                                    <p:cond delay="0"/>
                                  </p:stCondLst>
                                  <p:childTnLst>
                                    <p:set>
                                      <p:cBhvr>
                                        <p:cTn id="28" dur="1000" fill="hold">
                                          <p:stCondLst>
                                            <p:cond delay="0"/>
                                          </p:stCondLst>
                                        </p:cTn>
                                        <p:tgtEl>
                                          <p:spTgt spid="4"/>
                                        </p:tgtEl>
                                        <p:attrNameLst>
                                          <p:attrName>style.visibility</p:attrName>
                                        </p:attrNameLst>
                                      </p:cBhvr>
                                      <p:to>
                                        <p:strVal val="visible"/>
                                      </p:to>
                                    </p:set>
                                    <p:animEffect transition="in" filter="wipe(left)">
                                      <p:cBhvr>
                                        <p:cTn id="29" dur="1000"/>
                                        <p:tgtEl>
                                          <p:spTgt spid="4"/>
                                        </p:tgtEl>
                                      </p:cBhvr>
                                    </p:animEffect>
                                  </p:childTnLst>
                                </p:cTn>
                              </p:par>
                            </p:childTnLst>
                          </p:cTn>
                        </p:par>
                      </p:childTnLst>
                    </p:cTn>
                  </p:par>
                  <p:par>
                    <p:cTn id="30" fill="hold" nodeType="clickPar">
                      <p:stCondLst>
                        <p:cond delay="indefinite"/>
                      </p:stCondLst>
                      <p:childTnLst>
                        <p:par>
                          <p:cTn id="31" fill="hold" nodeType="afterGroup">
                            <p:stCondLst>
                              <p:cond delay="0"/>
                            </p:stCondLst>
                            <p:childTnLst>
                              <p:par>
                                <p:cTn id="32" presetID="5" presetClass="entr" presetSubtype="10" fill="hold" grpId="0" nodeType="clickEffect">
                                  <p:stCondLst>
                                    <p:cond delay="0"/>
                                  </p:stCondLst>
                                  <p:childTnLst>
                                    <p:set>
                                      <p:cBhvr>
                                        <p:cTn id="33" dur="1000" fill="hold">
                                          <p:stCondLst>
                                            <p:cond delay="0"/>
                                          </p:stCondLst>
                                        </p:cTn>
                                        <p:tgtEl>
                                          <p:spTgt spid="6"/>
                                        </p:tgtEl>
                                        <p:attrNameLst>
                                          <p:attrName>style.visibility</p:attrName>
                                        </p:attrNameLst>
                                      </p:cBhvr>
                                      <p:to>
                                        <p:strVal val="visible"/>
                                      </p:to>
                                    </p:set>
                                    <p:animEffect transition="in" filter="checkerboard(across)">
                                      <p:cBhvr>
                                        <p:cTn id="34" dur="1000"/>
                                        <p:tgtEl>
                                          <p:spTgt spid="6"/>
                                        </p:tgtEl>
                                      </p:cBhvr>
                                    </p:animEffect>
                                  </p:childTnLst>
                                </p:cTn>
                              </p:par>
                            </p:childTnLst>
                          </p:cTn>
                        </p:par>
                      </p:childTnLst>
                    </p:cTn>
                  </p:par>
                  <p:par>
                    <p:cTn id="35" fill="hold" nodeType="clickPar">
                      <p:stCondLst>
                        <p:cond delay="indefinite"/>
                      </p:stCondLst>
                      <p:childTnLst>
                        <p:par>
                          <p:cTn id="36" fill="hold" nodeType="afterGroup">
                            <p:stCondLst>
                              <p:cond delay="0"/>
                            </p:stCondLst>
                            <p:childTnLst>
                              <p:par>
                                <p:cTn id="37" presetID="5" presetClass="entr" presetSubtype="10" fill="hold" grpId="0" nodeType="clickEffect">
                                  <p:stCondLst>
                                    <p:cond delay="0"/>
                                  </p:stCondLst>
                                  <p:childTnLst>
                                    <p:set>
                                      <p:cBhvr>
                                        <p:cTn id="38" dur="1000" fill="hold">
                                          <p:stCondLst>
                                            <p:cond delay="0"/>
                                          </p:stCondLst>
                                        </p:cTn>
                                        <p:tgtEl>
                                          <p:spTgt spid="7"/>
                                        </p:tgtEl>
                                        <p:attrNameLst>
                                          <p:attrName>style.visibility</p:attrName>
                                        </p:attrNameLst>
                                      </p:cBhvr>
                                      <p:to>
                                        <p:strVal val="visible"/>
                                      </p:to>
                                    </p:set>
                                    <p:animEffect transition="in" filter="checkerboard(across)">
                                      <p:cBhvr>
                                        <p:cTn id="39" dur="1000"/>
                                        <p:tgtEl>
                                          <p:spTgt spid="7"/>
                                        </p:tgtEl>
                                      </p:cBhvr>
                                    </p:animEffect>
                                  </p:childTnLst>
                                </p:cTn>
                              </p:par>
                            </p:childTnLst>
                          </p:cTn>
                        </p:par>
                      </p:childTnLst>
                    </p:cTn>
                  </p:par>
                  <p:par>
                    <p:cTn id="40" fill="hold" nodeType="clickPar">
                      <p:stCondLst>
                        <p:cond delay="indefinite"/>
                      </p:stCondLst>
                      <p:childTnLst>
                        <p:par>
                          <p:cTn id="41" fill="hold" nodeType="afterGroup">
                            <p:stCondLst>
                              <p:cond delay="0"/>
                            </p:stCondLst>
                            <p:childTnLst>
                              <p:par>
                                <p:cTn id="42" presetID="5" presetClass="entr" presetSubtype="10" fill="hold" grpId="0" nodeType="clickEffect">
                                  <p:stCondLst>
                                    <p:cond delay="0"/>
                                  </p:stCondLst>
                                  <p:childTnLst>
                                    <p:set>
                                      <p:cBhvr>
                                        <p:cTn id="43" dur="1000" fill="hold">
                                          <p:stCondLst>
                                            <p:cond delay="0"/>
                                          </p:stCondLst>
                                        </p:cTn>
                                        <p:tgtEl>
                                          <p:spTgt spid="8"/>
                                        </p:tgtEl>
                                        <p:attrNameLst>
                                          <p:attrName>style.visibility</p:attrName>
                                        </p:attrNameLst>
                                      </p:cBhvr>
                                      <p:to>
                                        <p:strVal val="visible"/>
                                      </p:to>
                                    </p:set>
                                    <p:animEffect transition="in" filter="checkerboard(across)">
                                      <p:cBhvr>
                                        <p:cTn id="44"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 grpId="0"/>
      <p:bldP spid="23" grpId="0"/>
      <p:bldP spid="4" grpId="0"/>
      <p:bldP spid="6" grpId="0"/>
      <p:bldP spid="7" grpId="0"/>
      <p:bldP spid="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5</a:t>
            </a:r>
          </a:p>
        </p:txBody>
      </p:sp>
      <p:sp>
        <p:nvSpPr>
          <p:cNvPr id="12" name="文本框 11"/>
          <p:cNvSpPr txBox="1"/>
          <p:nvPr>
            <p:custDataLst>
              <p:tags r:id="rId2"/>
            </p:custDataLst>
          </p:nvPr>
        </p:nvSpPr>
        <p:spPr>
          <a:xfrm>
            <a:off x="2203536" y="33632"/>
            <a:ext cx="2441092" cy="594372"/>
          </a:xfrm>
          <a:prstGeom prst="rect">
            <a:avLst/>
          </a:prstGeom>
          <a:noFill/>
          <a:ln w="9525">
            <a:noFill/>
          </a:ln>
        </p:spPr>
        <p:txBody>
          <a:bodyPr wrap="square">
            <a:spAutoFit/>
          </a:bodyPr>
          <a:lstStyle/>
          <a:p>
            <a:pPr indent="0"/>
            <a:r>
              <a:rPr lang="zh-CN" sz="3200" b="1">
                <a:solidFill>
                  <a:schemeClr val="bg2"/>
                </a:solidFill>
                <a:uFill>
                  <a:solidFill>
                    <a:srgbClr val="FF0000"/>
                  </a:solidFill>
                </a:uFill>
                <a:latin typeface="微软雅黑" panose="020B0503020204020204" charset="-122"/>
                <a:ea typeface="微软雅黑" panose="020B0503020204020204" charset="-122"/>
              </a:rPr>
              <a:t>★课后作业</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40961" name="文本框 75779"/>
          <p:cNvSpPr/>
          <p:nvPr>
            <p:custDataLst>
              <p:tags r:id="rId3"/>
            </p:custDataLst>
          </p:nvPr>
        </p:nvSpPr>
        <p:spPr>
          <a:xfrm>
            <a:off x="321362" y="704968"/>
            <a:ext cx="11531859" cy="4606866"/>
          </a:xfrm>
          <a:prstGeom prst="rect">
            <a:avLst/>
          </a:prstGeom>
          <a:noFill/>
          <a:ln w="9525">
            <a:noFill/>
          </a:ln>
        </p:spPr>
        <p:txBody>
          <a:bodyPr wrap="square" anchor="t">
            <a:spAutoFit/>
          </a:bodyPr>
          <a:lstStyle/>
          <a:p>
            <a:pPr fontAlgn="auto">
              <a:lnSpc>
                <a:spcPct val="150000"/>
              </a:lnSpc>
            </a:pPr>
            <a:r>
              <a:rPr lang="en-US" sz="2400">
                <a:latin typeface="微软雅黑" panose="020B0503020204020204" charset="-122"/>
                <a:ea typeface="微软雅黑" panose="020B0503020204020204" charset="-122"/>
                <a:cs typeface="微软雅黑" panose="020B0503020204020204" charset="-122"/>
              </a:rPr>
              <a:t>1.</a:t>
            </a:r>
            <a:r>
              <a:rPr lang="zh-CN" altLang="en-US" sz="2400">
                <a:latin typeface="微软雅黑" panose="020B0503020204020204" charset="-122"/>
                <a:ea typeface="微软雅黑" panose="020B0503020204020204" charset="-122"/>
                <a:cs typeface="微软雅黑" panose="020B0503020204020204" charset="-122"/>
              </a:rPr>
              <a:t>电能表上标有的“</a:t>
            </a:r>
            <a:r>
              <a:rPr lang="en-US" altLang="zh-CN" sz="2400">
                <a:latin typeface="微软雅黑" panose="020B0503020204020204" charset="-122"/>
                <a:ea typeface="微软雅黑" panose="020B0503020204020204" charset="-122"/>
                <a:cs typeface="微软雅黑" panose="020B0503020204020204" charset="-122"/>
              </a:rPr>
              <a:t>800R/ kw.h”</a:t>
            </a:r>
            <a:r>
              <a:rPr lang="zh-CN" altLang="en-US" sz="2400">
                <a:latin typeface="微软雅黑" panose="020B0503020204020204" charset="-122"/>
                <a:ea typeface="微软雅黑" panose="020B0503020204020204" charset="-122"/>
                <a:cs typeface="微软雅黑" panose="020B0503020204020204" charset="-122"/>
              </a:rPr>
              <a:t>，物理意义是</a:t>
            </a:r>
            <a:r>
              <a:rPr lang="en-US" altLang="zh-CN" sz="2400" u="sng">
                <a:latin typeface="微软雅黑" panose="020B0503020204020204" charset="-122"/>
                <a:ea typeface="微软雅黑" panose="020B0503020204020204" charset="-122"/>
                <a:cs typeface="微软雅黑" panose="020B0503020204020204" charset="-122"/>
              </a:rPr>
              <a:t>                                </a:t>
            </a:r>
            <a:r>
              <a:rPr lang="zh-CN" altLang="en-US" sz="2400">
                <a:latin typeface="微软雅黑" panose="020B0503020204020204" charset="-122"/>
                <a:ea typeface="微软雅黑" panose="020B0503020204020204" charset="-122"/>
                <a:cs typeface="微软雅黑" panose="020B0503020204020204" charset="-122"/>
              </a:rPr>
              <a:t>，这块电能表所测的某用电器工作一段时间内，它的表盘转了</a:t>
            </a:r>
            <a:r>
              <a:rPr lang="en-US" altLang="zh-CN" sz="2400">
                <a:latin typeface="微软雅黑" panose="020B0503020204020204" charset="-122"/>
                <a:ea typeface="微软雅黑" panose="020B0503020204020204" charset="-122"/>
                <a:cs typeface="微软雅黑" panose="020B0503020204020204" charset="-122"/>
              </a:rPr>
              <a:t>600</a:t>
            </a:r>
            <a:r>
              <a:rPr lang="zh-CN" altLang="en-US" sz="2400">
                <a:latin typeface="微软雅黑" panose="020B0503020204020204" charset="-122"/>
                <a:ea typeface="微软雅黑" panose="020B0503020204020204" charset="-122"/>
                <a:cs typeface="微软雅黑" panose="020B0503020204020204" charset="-122"/>
              </a:rPr>
              <a:t>转，那么该用电器在这段时间用电</a:t>
            </a:r>
            <a:r>
              <a:rPr lang="en-US" altLang="zh-CN" sz="2400" u="sng">
                <a:latin typeface="微软雅黑" panose="020B0503020204020204" charset="-122"/>
                <a:ea typeface="微软雅黑" panose="020B0503020204020204" charset="-122"/>
                <a:cs typeface="微软雅黑" panose="020B0503020204020204" charset="-122"/>
              </a:rPr>
              <a:t>           </a:t>
            </a:r>
            <a:r>
              <a:rPr lang="zh-CN" altLang="en-US" sz="2400">
                <a:latin typeface="微软雅黑" panose="020B0503020204020204" charset="-122"/>
                <a:ea typeface="微软雅黑" panose="020B0503020204020204" charset="-122"/>
                <a:cs typeface="微软雅黑" panose="020B0503020204020204" charset="-122"/>
              </a:rPr>
              <a:t>度，合</a:t>
            </a:r>
            <a:r>
              <a:rPr lang="en-US" altLang="zh-CN" sz="2400" u="sng">
                <a:latin typeface="微软雅黑" panose="020B0503020204020204" charset="-122"/>
                <a:ea typeface="微软雅黑" panose="020B0503020204020204" charset="-122"/>
                <a:cs typeface="微软雅黑" panose="020B0503020204020204" charset="-122"/>
              </a:rPr>
              <a:t>               </a:t>
            </a:r>
            <a:r>
              <a:rPr lang="en-US" altLang="zh-CN" sz="2400">
                <a:latin typeface="微软雅黑" panose="020B0503020204020204" charset="-122"/>
                <a:ea typeface="微软雅黑" panose="020B0503020204020204" charset="-122"/>
                <a:cs typeface="微软雅黑" panose="020B0503020204020204" charset="-122"/>
              </a:rPr>
              <a:t>J</a:t>
            </a:r>
            <a:r>
              <a:rPr lang="zh-CN" altLang="en-US" sz="2400">
                <a:latin typeface="微软雅黑" panose="020B0503020204020204" charset="-122"/>
                <a:ea typeface="微软雅黑" panose="020B0503020204020204" charset="-122"/>
                <a:cs typeface="微软雅黑" panose="020B0503020204020204" charset="-122"/>
              </a:rPr>
              <a:t>。</a:t>
            </a:r>
          </a:p>
          <a:p>
            <a:pPr fontAlgn="auto">
              <a:lnSpc>
                <a:spcPct val="150000"/>
              </a:lnSpc>
            </a:pPr>
            <a:r>
              <a:rPr lang="en-US" altLang="zh-CN" sz="2400">
                <a:latin typeface="微软雅黑" panose="020B0503020204020204" charset="-122"/>
                <a:ea typeface="微软雅黑" panose="020B0503020204020204" charset="-122"/>
                <a:cs typeface="微软雅黑" panose="020B0503020204020204" charset="-122"/>
                <a:sym typeface="+mn-ea"/>
              </a:rPr>
              <a:t>2.</a:t>
            </a:r>
            <a:r>
              <a:rPr lang="zh-CN" altLang="en-US" sz="2400">
                <a:latin typeface="微软雅黑" panose="020B0503020204020204" charset="-122"/>
                <a:ea typeface="微软雅黑" panose="020B0503020204020204" charset="-122"/>
                <a:cs typeface="微软雅黑" panose="020B0503020204020204" charset="-122"/>
                <a:sym typeface="+mn-ea"/>
              </a:rPr>
              <a:t>电流做功的过程中消耗电能，实际就是</a:t>
            </a:r>
            <a:r>
              <a:rPr lang="en-US" altLang="zh-CN" sz="2400" u="sng">
                <a:latin typeface="微软雅黑" panose="020B0503020204020204" charset="-122"/>
                <a:ea typeface="微软雅黑" panose="020B0503020204020204" charset="-122"/>
                <a:cs typeface="微软雅黑" panose="020B0503020204020204" charset="-122"/>
                <a:sym typeface="+mn-ea"/>
              </a:rPr>
              <a:t>          </a:t>
            </a:r>
            <a:r>
              <a:rPr lang="zh-CN" altLang="en-US" sz="2400">
                <a:latin typeface="微软雅黑" panose="020B0503020204020204" charset="-122"/>
                <a:ea typeface="微软雅黑" panose="020B0503020204020204" charset="-122"/>
                <a:cs typeface="微软雅黑" panose="020B0503020204020204" charset="-122"/>
                <a:sym typeface="+mn-ea"/>
              </a:rPr>
              <a:t>能转化为</a:t>
            </a:r>
            <a:r>
              <a:rPr lang="en-US" altLang="zh-CN" sz="2400" u="sng">
                <a:latin typeface="微软雅黑" panose="020B0503020204020204" charset="-122"/>
                <a:ea typeface="微软雅黑" panose="020B0503020204020204" charset="-122"/>
                <a:cs typeface="微软雅黑" panose="020B0503020204020204" charset="-122"/>
                <a:sym typeface="+mn-ea"/>
              </a:rPr>
              <a:t>          </a:t>
            </a:r>
            <a:r>
              <a:rPr lang="zh-CN" altLang="en-US" sz="2400">
                <a:latin typeface="微软雅黑" panose="020B0503020204020204" charset="-122"/>
                <a:ea typeface="微软雅黑" panose="020B0503020204020204" charset="-122"/>
                <a:cs typeface="微软雅黑" panose="020B0503020204020204" charset="-122"/>
                <a:sym typeface="+mn-ea"/>
              </a:rPr>
              <a:t>能的过程；蓄电池充电是把</a:t>
            </a:r>
            <a:r>
              <a:rPr lang="en-US" altLang="zh-CN" sz="2400">
                <a:latin typeface="微软雅黑" panose="020B0503020204020204" charset="-122"/>
                <a:ea typeface="微软雅黑" panose="020B0503020204020204" charset="-122"/>
                <a:cs typeface="微软雅黑" panose="020B0503020204020204" charset="-122"/>
                <a:sym typeface="+mn-ea"/>
              </a:rPr>
              <a:t>________</a:t>
            </a:r>
            <a:r>
              <a:rPr lang="zh-CN" altLang="en-US" sz="2400">
                <a:latin typeface="微软雅黑" panose="020B0503020204020204" charset="-122"/>
                <a:ea typeface="微软雅黑" panose="020B0503020204020204" charset="-122"/>
                <a:cs typeface="微软雅黑" panose="020B0503020204020204" charset="-122"/>
                <a:sym typeface="+mn-ea"/>
              </a:rPr>
              <a:t>能转变成</a:t>
            </a:r>
            <a:r>
              <a:rPr lang="en-US" altLang="zh-CN" sz="2400">
                <a:latin typeface="微软雅黑" panose="020B0503020204020204" charset="-122"/>
                <a:ea typeface="微软雅黑" panose="020B0503020204020204" charset="-122"/>
                <a:cs typeface="微软雅黑" panose="020B0503020204020204" charset="-122"/>
                <a:sym typeface="+mn-ea"/>
              </a:rPr>
              <a:t>_________</a:t>
            </a:r>
            <a:r>
              <a:rPr lang="zh-CN" altLang="en-US" sz="2400">
                <a:latin typeface="微软雅黑" panose="020B0503020204020204" charset="-122"/>
                <a:ea typeface="微软雅黑" panose="020B0503020204020204" charset="-122"/>
                <a:cs typeface="微软雅黑" panose="020B0503020204020204" charset="-122"/>
                <a:sym typeface="+mn-ea"/>
              </a:rPr>
              <a:t>能的过程。</a:t>
            </a:r>
            <a:endParaRPr lang="zh-CN" altLang="en-US" sz="2400">
              <a:latin typeface="微软雅黑" panose="020B0503020204020204" charset="-122"/>
              <a:ea typeface="微软雅黑" panose="020B0503020204020204" charset="-122"/>
              <a:cs typeface="微软雅黑" panose="020B0503020204020204" charset="-122"/>
            </a:endParaRPr>
          </a:p>
          <a:p>
            <a:pPr fontAlgn="auto">
              <a:lnSpc>
                <a:spcPct val="150000"/>
              </a:lnSpc>
            </a:pPr>
            <a:r>
              <a:rPr lang="en-US" altLang="zh-CN" sz="2400">
                <a:latin typeface="微软雅黑" panose="020B0503020204020204" charset="-122"/>
                <a:ea typeface="微软雅黑" panose="020B0503020204020204" charset="-122"/>
                <a:cs typeface="微软雅黑" panose="020B0503020204020204" charset="-122"/>
              </a:rPr>
              <a:t>3.</a:t>
            </a:r>
            <a:r>
              <a:rPr lang="zh-CN" altLang="en-US" sz="2400">
                <a:latin typeface="微软雅黑" panose="020B0503020204020204" charset="-122"/>
                <a:ea typeface="微软雅黑" panose="020B0503020204020204" charset="-122"/>
                <a:cs typeface="微软雅黑" panose="020B0503020204020204" charset="-122"/>
                <a:sym typeface="+mn-ea"/>
              </a:rPr>
              <a:t>如图所示电路，当开关</a:t>
            </a:r>
            <a:r>
              <a:rPr lang="en-US" altLang="zh-CN" sz="2400">
                <a:latin typeface="微软雅黑" panose="020B0503020204020204" charset="-122"/>
                <a:ea typeface="微软雅黑" panose="020B0503020204020204" charset="-122"/>
                <a:cs typeface="微软雅黑" panose="020B0503020204020204" charset="-122"/>
                <a:sym typeface="+mn-ea"/>
              </a:rPr>
              <a:t>S</a:t>
            </a:r>
            <a:r>
              <a:rPr lang="zh-CN" altLang="en-US" sz="2400">
                <a:latin typeface="微软雅黑" panose="020B0503020204020204" charset="-122"/>
                <a:ea typeface="微软雅黑" panose="020B0503020204020204" charset="-122"/>
                <a:cs typeface="微软雅黑" panose="020B0503020204020204" charset="-122"/>
                <a:sym typeface="+mn-ea"/>
              </a:rPr>
              <a:t>闭合后，电路中消耗的电能将（　　）。</a:t>
            </a:r>
            <a:endParaRPr lang="zh-CN" altLang="en-US" sz="2400">
              <a:latin typeface="微软雅黑" panose="020B0503020204020204" charset="-122"/>
              <a:ea typeface="微软雅黑" panose="020B0503020204020204" charset="-122"/>
              <a:cs typeface="微软雅黑" panose="020B0503020204020204" charset="-122"/>
            </a:endParaRPr>
          </a:p>
          <a:p>
            <a:pPr fontAlgn="auto">
              <a:lnSpc>
                <a:spcPct val="150000"/>
              </a:lnSpc>
            </a:pPr>
            <a:r>
              <a:rPr lang="en-US" altLang="zh-CN" sz="2400">
                <a:latin typeface="微软雅黑" panose="020B0503020204020204" charset="-122"/>
                <a:ea typeface="微软雅黑" panose="020B0503020204020204" charset="-122"/>
                <a:cs typeface="微软雅黑" panose="020B0503020204020204" charset="-122"/>
                <a:sym typeface="+mn-ea"/>
              </a:rPr>
              <a:t>A</a:t>
            </a:r>
            <a:r>
              <a:rPr lang="zh-CN" altLang="en-US" sz="2400">
                <a:latin typeface="微软雅黑" panose="020B0503020204020204" charset="-122"/>
                <a:ea typeface="微软雅黑" panose="020B0503020204020204" charset="-122"/>
                <a:cs typeface="微软雅黑" panose="020B0503020204020204" charset="-122"/>
                <a:sym typeface="+mn-ea"/>
              </a:rPr>
              <a:t>、增大		</a:t>
            </a:r>
            <a:r>
              <a:rPr lang="en-US" altLang="zh-CN" sz="2400">
                <a:latin typeface="微软雅黑" panose="020B0503020204020204" charset="-122"/>
                <a:ea typeface="微软雅黑" panose="020B0503020204020204" charset="-122"/>
                <a:cs typeface="微软雅黑" panose="020B0503020204020204" charset="-122"/>
                <a:sym typeface="+mn-ea"/>
              </a:rPr>
              <a:t>B</a:t>
            </a:r>
            <a:r>
              <a:rPr lang="zh-CN" altLang="en-US" sz="2400">
                <a:latin typeface="微软雅黑" panose="020B0503020204020204" charset="-122"/>
                <a:ea typeface="微软雅黑" panose="020B0503020204020204" charset="-122"/>
                <a:cs typeface="微软雅黑" panose="020B0503020204020204" charset="-122"/>
                <a:sym typeface="+mn-ea"/>
              </a:rPr>
              <a:t>、减小</a:t>
            </a:r>
            <a:endParaRPr lang="zh-CN" altLang="en-US" sz="2400">
              <a:latin typeface="微软雅黑" panose="020B0503020204020204" charset="-122"/>
              <a:ea typeface="微软雅黑" panose="020B0503020204020204" charset="-122"/>
              <a:cs typeface="微软雅黑" panose="020B0503020204020204" charset="-122"/>
            </a:endParaRPr>
          </a:p>
          <a:p>
            <a:pPr fontAlgn="auto">
              <a:lnSpc>
                <a:spcPct val="150000"/>
              </a:lnSpc>
            </a:pPr>
            <a:r>
              <a:rPr lang="en-US" altLang="zh-CN" sz="2400">
                <a:latin typeface="微软雅黑" panose="020B0503020204020204" charset="-122"/>
                <a:ea typeface="微软雅黑" panose="020B0503020204020204" charset="-122"/>
                <a:cs typeface="微软雅黑" panose="020B0503020204020204" charset="-122"/>
                <a:sym typeface="+mn-ea"/>
              </a:rPr>
              <a:t>C</a:t>
            </a:r>
            <a:r>
              <a:rPr lang="zh-CN" altLang="en-US" sz="2400">
                <a:latin typeface="微软雅黑" panose="020B0503020204020204" charset="-122"/>
                <a:ea typeface="微软雅黑" panose="020B0503020204020204" charset="-122"/>
                <a:cs typeface="微软雅黑" panose="020B0503020204020204" charset="-122"/>
                <a:sym typeface="+mn-ea"/>
              </a:rPr>
              <a:t>、不变		</a:t>
            </a:r>
            <a:r>
              <a:rPr lang="en-US" altLang="zh-CN" sz="2400">
                <a:latin typeface="微软雅黑" panose="020B0503020204020204" charset="-122"/>
                <a:ea typeface="微软雅黑" panose="020B0503020204020204" charset="-122"/>
                <a:cs typeface="微软雅黑" panose="020B0503020204020204" charset="-122"/>
                <a:sym typeface="+mn-ea"/>
              </a:rPr>
              <a:t>D</a:t>
            </a:r>
            <a:r>
              <a:rPr lang="zh-CN" altLang="en-US" sz="2400">
                <a:latin typeface="微软雅黑" panose="020B0503020204020204" charset="-122"/>
                <a:ea typeface="微软雅黑" panose="020B0503020204020204" charset="-122"/>
                <a:cs typeface="微软雅黑" panose="020B0503020204020204" charset="-122"/>
                <a:sym typeface="+mn-ea"/>
              </a:rPr>
              <a:t>、无法确定</a:t>
            </a:r>
            <a:endParaRPr lang="en-US" altLang="zh-CN" sz="2400">
              <a:latin typeface="微软雅黑" panose="020B0503020204020204" charset="-122"/>
              <a:ea typeface="微软雅黑" panose="020B0503020204020204" charset="-122"/>
              <a:cs typeface="微软雅黑" panose="020B0503020204020204" charset="-122"/>
            </a:endParaRPr>
          </a:p>
        </p:txBody>
      </p:sp>
      <p:pic>
        <p:nvPicPr>
          <p:cNvPr id="43010" name="图片 81924" descr="21世纪教育网 http://www.21cnjy.com"/>
          <p:cNvPicPr/>
          <p:nvPr>
            <p:custDataLst>
              <p:tags r:id="rId4"/>
            </p:custDataLst>
          </p:nvPr>
        </p:nvPicPr>
        <p:blipFill>
          <a:blip r:embed="rId7">
            <a:lum bright="-79999" contrast="100000"/>
          </a:blip>
          <a:stretch>
            <a:fillRect/>
          </a:stretch>
        </p:blipFill>
        <p:spPr>
          <a:xfrm>
            <a:off x="5265928" y="4403137"/>
            <a:ext cx="3866427" cy="2107142"/>
          </a:xfrm>
          <a:prstGeom prst="rect">
            <a:avLst/>
          </a:prstGeom>
          <a:noFill/>
          <a:ln w="9525">
            <a:noFill/>
          </a:ln>
        </p:spPr>
      </p:pic>
    </p:spTree>
    <p:extLst>
      <p:ext uri="{BB962C8B-B14F-4D97-AF65-F5344CB8AC3E}">
        <p14:creationId xmlns:p14="http://schemas.microsoft.com/office/powerpoint/2010/main" val="321442102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5</a:t>
            </a:r>
          </a:p>
        </p:txBody>
      </p:sp>
      <p:sp>
        <p:nvSpPr>
          <p:cNvPr id="12" name="文本框 11"/>
          <p:cNvSpPr txBox="1"/>
          <p:nvPr>
            <p:custDataLst>
              <p:tags r:id="rId2"/>
            </p:custDataLst>
          </p:nvPr>
        </p:nvSpPr>
        <p:spPr>
          <a:xfrm>
            <a:off x="2203536" y="33632"/>
            <a:ext cx="2441092" cy="594372"/>
          </a:xfrm>
          <a:prstGeom prst="rect">
            <a:avLst/>
          </a:prstGeom>
          <a:noFill/>
          <a:ln w="9525">
            <a:noFill/>
          </a:ln>
        </p:spPr>
        <p:txBody>
          <a:bodyPr wrap="square">
            <a:spAutoFit/>
          </a:bodyPr>
          <a:lstStyle/>
          <a:p>
            <a:pPr indent="0"/>
            <a:r>
              <a:rPr lang="zh-CN" sz="3200" b="1">
                <a:solidFill>
                  <a:schemeClr val="bg2"/>
                </a:solidFill>
                <a:uFill>
                  <a:solidFill>
                    <a:srgbClr val="FF0000"/>
                  </a:solidFill>
                </a:uFill>
                <a:latin typeface="微软雅黑" panose="020B0503020204020204" charset="-122"/>
                <a:ea typeface="微软雅黑" panose="020B0503020204020204" charset="-122"/>
              </a:rPr>
              <a:t>★课后作业</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40961" name="文本框 75779"/>
          <p:cNvSpPr/>
          <p:nvPr>
            <p:custDataLst>
              <p:tags r:id="rId3"/>
            </p:custDataLst>
          </p:nvPr>
        </p:nvSpPr>
        <p:spPr>
          <a:xfrm>
            <a:off x="321362" y="704968"/>
            <a:ext cx="11531859" cy="3478271"/>
          </a:xfrm>
          <a:prstGeom prst="rect">
            <a:avLst/>
          </a:prstGeom>
          <a:noFill/>
          <a:ln w="9525">
            <a:noFill/>
          </a:ln>
        </p:spPr>
        <p:txBody>
          <a:bodyPr wrap="square" anchor="t">
            <a:spAutoFit/>
          </a:bodyPr>
          <a:lstStyle/>
          <a:p>
            <a:pPr indent="0" algn="just" fontAlgn="auto">
              <a:lnSpc>
                <a:spcPct val="150000"/>
              </a:lnSpc>
              <a:spcAft>
                <a:spcPct val="0"/>
              </a:spcAft>
              <a:defRPr/>
            </a:pPr>
            <a:r>
              <a:rPr lang="en-US" sz="2400">
                <a:latin typeface="微软雅黑" panose="020B0503020204020204" charset="-122"/>
                <a:ea typeface="微软雅黑" panose="020B0503020204020204" charset="-122"/>
                <a:cs typeface="微软雅黑" panose="020B0503020204020204" charset="-122"/>
              </a:rPr>
              <a:t>4</a:t>
            </a:r>
            <a:r>
              <a:rPr lang="zh-CN" altLang="en-US" sz="2400" kern="100">
                <a:latin typeface="微软雅黑" panose="020B0503020204020204" charset="-122"/>
                <a:ea typeface="微软雅黑" panose="020B0503020204020204" charset="-122"/>
                <a:cs typeface="微软雅黑" panose="020B0503020204020204" charset="-122"/>
                <a:sym typeface="+mn-ea"/>
              </a:rPr>
              <a:t>．如图是小明家所使用的电能表，请解释其中几个重要参数所表示的意义：</a:t>
            </a:r>
            <a:endParaRPr lang="zh-CN" altLang="en-US" sz="2400" kern="100">
              <a:latin typeface="微软雅黑" panose="020B0503020204020204" charset="-122"/>
              <a:ea typeface="微软雅黑" panose="020B0503020204020204" charset="-122"/>
              <a:cs typeface="微软雅黑" panose="020B0503020204020204" charset="-122"/>
            </a:endParaRPr>
          </a:p>
          <a:p>
            <a:pPr indent="0" algn="just" fontAlgn="auto">
              <a:lnSpc>
                <a:spcPct val="150000"/>
              </a:lnSpc>
              <a:spcAft>
                <a:spcPct val="0"/>
              </a:spcAft>
              <a:defRPr/>
            </a:pPr>
            <a:r>
              <a:rPr lang="en-US" altLang="zh-CN" sz="2400" kern="100">
                <a:latin typeface="微软雅黑" panose="020B0503020204020204" charset="-122"/>
                <a:ea typeface="微软雅黑" panose="020B0503020204020204" charset="-122"/>
                <a:cs typeface="微软雅黑" panose="020B0503020204020204" charset="-122"/>
                <a:sym typeface="+mn-ea"/>
              </a:rPr>
              <a:t>(1)“10 A”</a:t>
            </a:r>
            <a:r>
              <a:rPr lang="zh-CN" altLang="en-US" sz="2400" kern="100">
                <a:latin typeface="微软雅黑" panose="020B0503020204020204" charset="-122"/>
                <a:ea typeface="微软雅黑" panose="020B0503020204020204" charset="-122"/>
                <a:cs typeface="微软雅黑" panose="020B0503020204020204" charset="-122"/>
                <a:sym typeface="+mn-ea"/>
              </a:rPr>
              <a:t>表示该电能表的</a:t>
            </a:r>
            <a:r>
              <a:rPr lang="en-US" altLang="zh-CN" sz="2400" kern="100">
                <a:latin typeface="微软雅黑" panose="020B0503020204020204" charset="-122"/>
                <a:ea typeface="微软雅黑" panose="020B0503020204020204" charset="-122"/>
                <a:cs typeface="微软雅黑" panose="020B0503020204020204" charset="-122"/>
                <a:sym typeface="+mn-ea"/>
              </a:rPr>
              <a:t>________</a:t>
            </a:r>
            <a:r>
              <a:rPr lang="zh-CN" altLang="en-US" sz="2400" kern="100">
                <a:latin typeface="微软雅黑" panose="020B0503020204020204" charset="-122"/>
                <a:ea typeface="微软雅黑" panose="020B0503020204020204" charset="-122"/>
                <a:cs typeface="微软雅黑" panose="020B0503020204020204" charset="-122"/>
                <a:sym typeface="+mn-ea"/>
              </a:rPr>
              <a:t>电流为</a:t>
            </a:r>
            <a:r>
              <a:rPr lang="en-US" altLang="zh-CN" sz="2400" kern="100">
                <a:latin typeface="微软雅黑" panose="020B0503020204020204" charset="-122"/>
                <a:ea typeface="微软雅黑" panose="020B0503020204020204" charset="-122"/>
                <a:cs typeface="微软雅黑" panose="020B0503020204020204" charset="-122"/>
                <a:sym typeface="+mn-ea"/>
              </a:rPr>
              <a:t>10 A</a:t>
            </a:r>
            <a:r>
              <a:rPr lang="zh-CN" altLang="en-US" sz="2400" kern="100">
                <a:latin typeface="微软雅黑" panose="020B0503020204020204" charset="-122"/>
                <a:ea typeface="微软雅黑" panose="020B0503020204020204" charset="-122"/>
                <a:cs typeface="微软雅黑" panose="020B0503020204020204" charset="-122"/>
                <a:sym typeface="+mn-ea"/>
              </a:rPr>
              <a:t>；</a:t>
            </a:r>
            <a:endParaRPr lang="zh-CN" altLang="en-US" sz="2400" kern="100">
              <a:latin typeface="微软雅黑" panose="020B0503020204020204" charset="-122"/>
              <a:ea typeface="微软雅黑" panose="020B0503020204020204" charset="-122"/>
              <a:cs typeface="微软雅黑" panose="020B0503020204020204" charset="-122"/>
            </a:endParaRPr>
          </a:p>
          <a:p>
            <a:pPr indent="0" algn="just" fontAlgn="auto">
              <a:lnSpc>
                <a:spcPct val="150000"/>
              </a:lnSpc>
              <a:spcAft>
                <a:spcPct val="0"/>
              </a:spcAft>
              <a:defRPr/>
            </a:pPr>
            <a:r>
              <a:rPr lang="en-US" altLang="zh-CN" sz="2400" kern="100">
                <a:latin typeface="微软雅黑" panose="020B0503020204020204" charset="-122"/>
                <a:ea typeface="微软雅黑" panose="020B0503020204020204" charset="-122"/>
                <a:cs typeface="微软雅黑" panose="020B0503020204020204" charset="-122"/>
                <a:sym typeface="+mn-ea"/>
              </a:rPr>
              <a:t>(2)“20 A”</a:t>
            </a:r>
            <a:r>
              <a:rPr lang="zh-CN" altLang="en-US" sz="2400" kern="100">
                <a:latin typeface="微软雅黑" panose="020B0503020204020204" charset="-122"/>
                <a:ea typeface="微软雅黑" panose="020B0503020204020204" charset="-122"/>
                <a:cs typeface="微软雅黑" panose="020B0503020204020204" charset="-122"/>
                <a:sym typeface="+mn-ea"/>
              </a:rPr>
              <a:t>表示该电能表的</a:t>
            </a:r>
            <a:r>
              <a:rPr lang="en-US" altLang="zh-CN" sz="2400" kern="100">
                <a:latin typeface="微软雅黑" panose="020B0503020204020204" charset="-122"/>
                <a:ea typeface="微软雅黑" panose="020B0503020204020204" charset="-122"/>
                <a:cs typeface="微软雅黑" panose="020B0503020204020204" charset="-122"/>
                <a:sym typeface="+mn-ea"/>
              </a:rPr>
              <a:t>____________</a:t>
            </a:r>
            <a:r>
              <a:rPr lang="zh-CN" altLang="en-US" sz="2400" kern="100">
                <a:latin typeface="微软雅黑" panose="020B0503020204020204" charset="-122"/>
                <a:ea typeface="微软雅黑" panose="020B0503020204020204" charset="-122"/>
                <a:cs typeface="微软雅黑" panose="020B0503020204020204" charset="-122"/>
                <a:sym typeface="+mn-ea"/>
              </a:rPr>
              <a:t>电流为</a:t>
            </a:r>
            <a:r>
              <a:rPr lang="en-US" altLang="zh-CN" sz="2400" kern="100">
                <a:latin typeface="微软雅黑" panose="020B0503020204020204" charset="-122"/>
                <a:ea typeface="微软雅黑" panose="020B0503020204020204" charset="-122"/>
                <a:cs typeface="微软雅黑" panose="020B0503020204020204" charset="-122"/>
                <a:sym typeface="+mn-ea"/>
              </a:rPr>
              <a:t>20 A</a:t>
            </a:r>
            <a:r>
              <a:rPr lang="zh-CN" altLang="en-US" sz="2400" kern="100">
                <a:latin typeface="微软雅黑" panose="020B0503020204020204" charset="-122"/>
                <a:ea typeface="微软雅黑" panose="020B0503020204020204" charset="-122"/>
                <a:cs typeface="微软雅黑" panose="020B0503020204020204" charset="-122"/>
                <a:sym typeface="+mn-ea"/>
              </a:rPr>
              <a:t>；该电能表工作时的电流不能超过</a:t>
            </a:r>
            <a:r>
              <a:rPr lang="en-US" altLang="zh-CN" sz="2400" kern="100">
                <a:latin typeface="微软雅黑" panose="020B0503020204020204" charset="-122"/>
                <a:ea typeface="微软雅黑" panose="020B0503020204020204" charset="-122"/>
                <a:cs typeface="微软雅黑" panose="020B0503020204020204" charset="-122"/>
                <a:sym typeface="+mn-ea"/>
              </a:rPr>
              <a:t>________A</a:t>
            </a:r>
            <a:r>
              <a:rPr lang="zh-CN" altLang="en-US" sz="2400" kern="100">
                <a:latin typeface="微软雅黑" panose="020B0503020204020204" charset="-122"/>
                <a:ea typeface="微软雅黑" panose="020B0503020204020204" charset="-122"/>
                <a:cs typeface="微软雅黑" panose="020B0503020204020204" charset="-122"/>
                <a:sym typeface="+mn-ea"/>
              </a:rPr>
              <a:t>；</a:t>
            </a:r>
            <a:endParaRPr lang="zh-CN" altLang="en-US" sz="2400" kern="100">
              <a:latin typeface="微软雅黑" panose="020B0503020204020204" charset="-122"/>
              <a:ea typeface="微软雅黑" panose="020B0503020204020204" charset="-122"/>
              <a:cs typeface="微软雅黑" panose="020B0503020204020204" charset="-122"/>
            </a:endParaRPr>
          </a:p>
          <a:p>
            <a:pPr indent="0" algn="just" fontAlgn="auto">
              <a:lnSpc>
                <a:spcPct val="150000"/>
              </a:lnSpc>
              <a:spcAft>
                <a:spcPct val="0"/>
              </a:spcAft>
              <a:defRPr/>
            </a:pPr>
            <a:r>
              <a:rPr lang="en-US" altLang="zh-CN" sz="2400" kern="100">
                <a:latin typeface="微软雅黑" panose="020B0503020204020204" charset="-122"/>
                <a:ea typeface="微软雅黑" panose="020B0503020204020204" charset="-122"/>
                <a:cs typeface="微软雅黑" panose="020B0503020204020204" charset="-122"/>
                <a:sym typeface="+mn-ea"/>
              </a:rPr>
              <a:t>(3)“3 000 r/(kW•h)”</a:t>
            </a:r>
            <a:r>
              <a:rPr lang="zh-CN" altLang="en-US" sz="2400" kern="100">
                <a:latin typeface="微软雅黑" panose="020B0503020204020204" charset="-122"/>
                <a:ea typeface="微软雅黑" panose="020B0503020204020204" charset="-122"/>
                <a:cs typeface="微软雅黑" panose="020B0503020204020204" charset="-122"/>
                <a:sym typeface="+mn-ea"/>
              </a:rPr>
              <a:t>表示的意义是：他家的用电器每消耗</a:t>
            </a:r>
            <a:r>
              <a:rPr lang="en-US" altLang="zh-CN" sz="2400" kern="100">
                <a:latin typeface="微软雅黑" panose="020B0503020204020204" charset="-122"/>
                <a:ea typeface="微软雅黑" panose="020B0503020204020204" charset="-122"/>
                <a:cs typeface="微软雅黑" panose="020B0503020204020204" charset="-122"/>
                <a:sym typeface="+mn-ea"/>
              </a:rPr>
              <a:t>1 kW•h</a:t>
            </a:r>
            <a:r>
              <a:rPr lang="zh-CN" altLang="en-US" sz="2400" kern="100">
                <a:latin typeface="微软雅黑" panose="020B0503020204020204" charset="-122"/>
                <a:ea typeface="微软雅黑" panose="020B0503020204020204" charset="-122"/>
                <a:cs typeface="微软雅黑" panose="020B0503020204020204" charset="-122"/>
                <a:sym typeface="+mn-ea"/>
              </a:rPr>
              <a:t>的电能，电能表的转盘转动</a:t>
            </a:r>
            <a:r>
              <a:rPr lang="en-US" altLang="zh-CN" sz="2400" kern="100">
                <a:latin typeface="微软雅黑" panose="020B0503020204020204" charset="-122"/>
                <a:ea typeface="微软雅黑" panose="020B0503020204020204" charset="-122"/>
                <a:cs typeface="微软雅黑" panose="020B0503020204020204" charset="-122"/>
                <a:sym typeface="+mn-ea"/>
              </a:rPr>
              <a:t>________</a:t>
            </a:r>
            <a:r>
              <a:rPr lang="zh-CN" altLang="en-US" sz="2400" kern="100">
                <a:latin typeface="微软雅黑" panose="020B0503020204020204" charset="-122"/>
                <a:ea typeface="微软雅黑" panose="020B0503020204020204" charset="-122"/>
                <a:cs typeface="微软雅黑" panose="020B0503020204020204" charset="-122"/>
                <a:sym typeface="+mn-ea"/>
              </a:rPr>
              <a:t>转。</a:t>
            </a:r>
            <a:endParaRPr lang="en-US" altLang="zh-CN" sz="2400">
              <a:latin typeface="微软雅黑" panose="020B0503020204020204" charset="-122"/>
              <a:ea typeface="微软雅黑" panose="020B0503020204020204" charset="-122"/>
              <a:cs typeface="微软雅黑" panose="020B0503020204020204" charset="-122"/>
            </a:endParaRPr>
          </a:p>
        </p:txBody>
      </p:sp>
      <p:pic>
        <p:nvPicPr>
          <p:cNvPr id="14344" name="Picture 8" descr="W2"/>
          <p:cNvPicPr>
            <a:picLocks noChangeAspect="1" noChangeArrowheads="1"/>
          </p:cNvPicPr>
          <p:nvPr>
            <p:custDataLst>
              <p:tags r:id="rId4"/>
            </p:custDataLst>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4444879" y="3834636"/>
            <a:ext cx="2603033" cy="2455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8766118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5</a:t>
            </a:r>
          </a:p>
        </p:txBody>
      </p:sp>
      <p:sp>
        <p:nvSpPr>
          <p:cNvPr id="12" name="文本框 11"/>
          <p:cNvSpPr txBox="1"/>
          <p:nvPr>
            <p:custDataLst>
              <p:tags r:id="rId2"/>
            </p:custDataLst>
          </p:nvPr>
        </p:nvSpPr>
        <p:spPr>
          <a:xfrm>
            <a:off x="2203536" y="33632"/>
            <a:ext cx="2441092" cy="594372"/>
          </a:xfrm>
          <a:prstGeom prst="rect">
            <a:avLst/>
          </a:prstGeom>
          <a:noFill/>
          <a:ln w="9525">
            <a:noFill/>
          </a:ln>
        </p:spPr>
        <p:txBody>
          <a:bodyPr wrap="square">
            <a:spAutoFit/>
          </a:bodyPr>
          <a:lstStyle/>
          <a:p>
            <a:pPr indent="0"/>
            <a:r>
              <a:rPr lang="zh-CN" sz="3200" b="1">
                <a:solidFill>
                  <a:schemeClr val="bg2"/>
                </a:solidFill>
                <a:uFill>
                  <a:solidFill>
                    <a:srgbClr val="FF0000"/>
                  </a:solidFill>
                </a:uFill>
                <a:latin typeface="微软雅黑" panose="020B0503020204020204" charset="-122"/>
                <a:ea typeface="微软雅黑" panose="020B0503020204020204" charset="-122"/>
              </a:rPr>
              <a:t>★课后作业</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40961" name="文本框 75779"/>
          <p:cNvSpPr/>
          <p:nvPr>
            <p:custDataLst>
              <p:tags r:id="rId3"/>
            </p:custDataLst>
          </p:nvPr>
        </p:nvSpPr>
        <p:spPr>
          <a:xfrm>
            <a:off x="321362" y="704968"/>
            <a:ext cx="11531859" cy="3478271"/>
          </a:xfrm>
          <a:prstGeom prst="rect">
            <a:avLst/>
          </a:prstGeom>
          <a:noFill/>
          <a:ln w="9525">
            <a:noFill/>
          </a:ln>
        </p:spPr>
        <p:txBody>
          <a:bodyPr wrap="square" anchor="t">
            <a:spAutoFit/>
          </a:bodyPr>
          <a:lstStyle/>
          <a:p>
            <a:pPr indent="0" algn="just" fontAlgn="auto">
              <a:lnSpc>
                <a:spcPct val="150000"/>
              </a:lnSpc>
              <a:spcAft>
                <a:spcPct val="0"/>
              </a:spcAft>
            </a:pPr>
            <a:r>
              <a:rPr lang="en-US" altLang="zh-CN" sz="2400">
                <a:latin typeface="微软雅黑" panose="020B0503020204020204" charset="-122"/>
                <a:ea typeface="微软雅黑" panose="020B0503020204020204" charset="-122"/>
                <a:cs typeface="微软雅黑" panose="020B0503020204020204" charset="-122"/>
              </a:rPr>
              <a:t>5.</a:t>
            </a: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mn-ea"/>
              </a:rPr>
              <a:t>如图所示的电路中，电阻</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R</a:t>
            </a:r>
            <a:r>
              <a:rPr lang="en-US" altLang="zh-CN" sz="2400" baseline="-30000">
                <a:solidFill>
                  <a:srgbClr val="000000"/>
                </a:solidFill>
                <a:latin typeface="微软雅黑" panose="020B0503020204020204" charset="-122"/>
                <a:ea typeface="微软雅黑" panose="020B0503020204020204" charset="-122"/>
                <a:cs typeface="微软雅黑" panose="020B0503020204020204" charset="-122"/>
                <a:sym typeface="+mn-ea"/>
              </a:rPr>
              <a:t>1</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=20Ω</a:t>
            </a: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mn-ea"/>
              </a:rPr>
              <a:t>，电源电压保持不变，闭合开关时，电流表</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A</a:t>
            </a:r>
            <a:r>
              <a:rPr lang="en-US" altLang="zh-CN" sz="2400" baseline="-30000">
                <a:solidFill>
                  <a:srgbClr val="000000"/>
                </a:solidFill>
                <a:latin typeface="微软雅黑" panose="020B0503020204020204" charset="-122"/>
                <a:ea typeface="微软雅黑" panose="020B0503020204020204" charset="-122"/>
                <a:cs typeface="微软雅黑" panose="020B0503020204020204" charset="-122"/>
                <a:sym typeface="+mn-ea"/>
              </a:rPr>
              <a:t>1</a:t>
            </a: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mn-ea"/>
              </a:rPr>
              <a:t>的示数为</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0.6A</a:t>
            </a: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mn-ea"/>
              </a:rPr>
              <a:t>，干路中电流表</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A</a:t>
            </a: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mn-ea"/>
              </a:rPr>
              <a:t>的示数为</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0.8A</a:t>
            </a: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mn-ea"/>
              </a:rPr>
              <a:t>。求：</a:t>
            </a:r>
            <a:endParaRPr lang="zh-CN" altLang="en-US" sz="2400">
              <a:solidFill>
                <a:srgbClr val="000000"/>
              </a:solidFill>
              <a:latin typeface="微软雅黑" panose="020B0503020204020204" charset="-122"/>
              <a:ea typeface="微软雅黑" panose="020B0503020204020204" charset="-122"/>
              <a:cs typeface="微软雅黑" panose="020B0503020204020204" charset="-122"/>
            </a:endParaRPr>
          </a:p>
          <a:p>
            <a:pPr indent="0" algn="just" fontAlgn="auto">
              <a:lnSpc>
                <a:spcPct val="150000"/>
              </a:lnSpc>
              <a:spcAft>
                <a:spcPct val="0"/>
              </a:spcAft>
            </a:pP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1</a:t>
            </a: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R</a:t>
            </a:r>
            <a:r>
              <a:rPr lang="en-US" altLang="zh-CN" sz="2400" baseline="-30000">
                <a:solidFill>
                  <a:srgbClr val="000000"/>
                </a:solidFill>
                <a:latin typeface="微软雅黑" panose="020B0503020204020204" charset="-122"/>
                <a:ea typeface="微软雅黑" panose="020B0503020204020204" charset="-122"/>
                <a:cs typeface="微软雅黑" panose="020B0503020204020204" charset="-122"/>
                <a:sym typeface="+mn-ea"/>
              </a:rPr>
              <a:t>1</a:t>
            </a: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mn-ea"/>
              </a:rPr>
              <a:t>两端的电压；</a:t>
            </a:r>
            <a:endParaRPr lang="zh-CN" altLang="en-US" sz="2400">
              <a:solidFill>
                <a:srgbClr val="000000"/>
              </a:solidFill>
              <a:latin typeface="微软雅黑" panose="020B0503020204020204" charset="-122"/>
              <a:ea typeface="微软雅黑" panose="020B0503020204020204" charset="-122"/>
              <a:cs typeface="微软雅黑" panose="020B0503020204020204" charset="-122"/>
            </a:endParaRPr>
          </a:p>
          <a:p>
            <a:pPr indent="0" algn="just" fontAlgn="auto">
              <a:lnSpc>
                <a:spcPct val="150000"/>
              </a:lnSpc>
              <a:spcAft>
                <a:spcPct val="0"/>
              </a:spcAft>
            </a:pP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2</a:t>
            </a: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R</a:t>
            </a:r>
            <a:r>
              <a:rPr lang="en-US" altLang="zh-CN" sz="2400" baseline="-30000">
                <a:solidFill>
                  <a:srgbClr val="000000"/>
                </a:solidFill>
                <a:latin typeface="微软雅黑" panose="020B0503020204020204" charset="-122"/>
                <a:ea typeface="微软雅黑" panose="020B0503020204020204" charset="-122"/>
                <a:cs typeface="微软雅黑" panose="020B0503020204020204" charset="-122"/>
                <a:sym typeface="+mn-ea"/>
              </a:rPr>
              <a:t>1</a:t>
            </a: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mn-ea"/>
              </a:rPr>
              <a:t>通电</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10s</a:t>
            </a: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mn-ea"/>
              </a:rPr>
              <a:t>消耗的电能；</a:t>
            </a:r>
            <a:endParaRPr lang="zh-CN" altLang="en-US" sz="2400">
              <a:solidFill>
                <a:srgbClr val="000000"/>
              </a:solidFill>
              <a:latin typeface="微软雅黑" panose="020B0503020204020204" charset="-122"/>
              <a:ea typeface="微软雅黑" panose="020B0503020204020204" charset="-122"/>
              <a:cs typeface="微软雅黑" panose="020B0503020204020204" charset="-122"/>
            </a:endParaRPr>
          </a:p>
          <a:p>
            <a:pPr indent="0" algn="just" fontAlgn="auto">
              <a:lnSpc>
                <a:spcPct val="150000"/>
              </a:lnSpc>
              <a:spcAft>
                <a:spcPct val="0"/>
              </a:spcAft>
            </a:pP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3</a:t>
            </a: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mn-ea"/>
              </a:rPr>
              <a:t>）通过</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R</a:t>
            </a:r>
            <a:r>
              <a:rPr lang="en-US" altLang="zh-CN" sz="2400" baseline="-30000">
                <a:solidFill>
                  <a:srgbClr val="000000"/>
                </a:solidFill>
                <a:latin typeface="微软雅黑" panose="020B0503020204020204" charset="-122"/>
                <a:ea typeface="微软雅黑" panose="020B0503020204020204" charset="-122"/>
                <a:cs typeface="微软雅黑" panose="020B0503020204020204" charset="-122"/>
                <a:sym typeface="+mn-ea"/>
              </a:rPr>
              <a:t>2</a:t>
            </a: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mn-ea"/>
              </a:rPr>
              <a:t>的电流；</a:t>
            </a:r>
            <a:endParaRPr lang="zh-CN" altLang="en-US" sz="2400">
              <a:solidFill>
                <a:srgbClr val="000000"/>
              </a:solidFill>
              <a:latin typeface="微软雅黑" panose="020B0503020204020204" charset="-122"/>
              <a:ea typeface="微软雅黑" panose="020B0503020204020204" charset="-122"/>
              <a:cs typeface="微软雅黑" panose="020B0503020204020204" charset="-122"/>
            </a:endParaRPr>
          </a:p>
          <a:p>
            <a:pPr indent="0" algn="just" fontAlgn="auto">
              <a:lnSpc>
                <a:spcPct val="150000"/>
              </a:lnSpc>
              <a:spcAft>
                <a:spcPct val="0"/>
              </a:spcAft>
            </a:pP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4</a:t>
            </a: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R</a:t>
            </a:r>
            <a:r>
              <a:rPr lang="en-US" altLang="zh-CN" sz="2400" baseline="-30000">
                <a:solidFill>
                  <a:srgbClr val="000000"/>
                </a:solidFill>
                <a:latin typeface="微软雅黑" panose="020B0503020204020204" charset="-122"/>
                <a:ea typeface="微软雅黑" panose="020B0503020204020204" charset="-122"/>
                <a:cs typeface="微软雅黑" panose="020B0503020204020204" charset="-122"/>
                <a:sym typeface="+mn-ea"/>
              </a:rPr>
              <a:t>2</a:t>
            </a: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mn-ea"/>
              </a:rPr>
              <a:t>的阻值。</a:t>
            </a:r>
            <a:endParaRPr lang="en-US" altLang="zh-CN" sz="2400">
              <a:latin typeface="微软雅黑" panose="020B0503020204020204" charset="-122"/>
              <a:ea typeface="微软雅黑" panose="020B0503020204020204" charset="-122"/>
              <a:cs typeface="微软雅黑" panose="020B0503020204020204" charset="-122"/>
            </a:endParaRPr>
          </a:p>
        </p:txBody>
      </p:sp>
      <p:grpSp>
        <p:nvGrpSpPr>
          <p:cNvPr id="44034" name="组合 84997"/>
          <p:cNvGrpSpPr/>
          <p:nvPr>
            <p:custDataLst>
              <p:tags r:id="rId4"/>
            </p:custDataLst>
          </p:nvPr>
        </p:nvGrpSpPr>
        <p:grpSpPr>
          <a:xfrm>
            <a:off x="7702294" y="1981994"/>
            <a:ext cx="2930066" cy="2567634"/>
            <a:chOff x="567" y="890"/>
            <a:chExt cx="1860" cy="1588"/>
          </a:xfrm>
        </p:grpSpPr>
        <p:grpSp>
          <p:nvGrpSpPr>
            <p:cNvPr id="44035" name="xjhzja23"/>
            <p:cNvGrpSpPr/>
            <p:nvPr>
              <p:custDataLst>
                <p:tags r:id="rId6"/>
              </p:custDataLst>
            </p:nvPr>
          </p:nvGrpSpPr>
          <p:grpSpPr>
            <a:xfrm>
              <a:off x="567" y="1298"/>
              <a:ext cx="1860" cy="1052"/>
              <a:chOff x="1797" y="1497"/>
              <a:chExt cx="2415" cy="1248"/>
            </a:xfrm>
          </p:grpSpPr>
          <p:sp>
            <p:nvSpPr>
              <p:cNvPr id="44036" name="矩形 84999"/>
              <p:cNvSpPr/>
              <p:nvPr>
                <p:custDataLst>
                  <p:tags r:id="rId22"/>
                </p:custDataLst>
              </p:nvPr>
            </p:nvSpPr>
            <p:spPr>
              <a:xfrm>
                <a:off x="1797" y="1497"/>
                <a:ext cx="2415" cy="1248"/>
              </a:xfrm>
              <a:prstGeom prst="rect">
                <a:avLst/>
              </a:prstGeom>
              <a:noFill/>
              <a:ln w="38100" cap="flat" cmpd="sng">
                <a:solidFill>
                  <a:srgbClr val="0000FF"/>
                </a:solidFill>
                <a:prstDash val="solid"/>
                <a:round/>
                <a:headEnd type="none" w="med" len="med"/>
                <a:tailEnd type="none" w="med" len="med"/>
              </a:ln>
            </p:spPr>
            <p:txBody>
              <a:bodyPr anchor="t"/>
              <a:lstStyle/>
              <a:p>
                <a:endParaRPr lang="zh-CN" altLang="en-US">
                  <a:latin typeface="Arial" panose="020B0604020202020204" pitchFamily="34" charset="0"/>
                  <a:ea typeface="黑体" panose="02010609060101010101" charset="-122"/>
                </a:endParaRPr>
              </a:p>
            </p:txBody>
          </p:sp>
          <p:cxnSp>
            <p:nvCxnSpPr>
              <p:cNvPr id="44037" name="直接连接符 85000"/>
              <p:cNvCxnSpPr/>
              <p:nvPr>
                <p:custDataLst>
                  <p:tags r:id="rId23"/>
                </p:custDataLst>
              </p:nvPr>
            </p:nvCxnSpPr>
            <p:spPr>
              <a:xfrm>
                <a:off x="1797" y="2121"/>
                <a:ext cx="2415" cy="0"/>
              </a:xfrm>
              <a:prstGeom prst="line">
                <a:avLst/>
              </a:prstGeom>
              <a:ln w="38100" cap="flat" cmpd="sng">
                <a:solidFill>
                  <a:srgbClr val="0000FF"/>
                </a:solidFill>
                <a:prstDash val="solid"/>
                <a:bevel/>
                <a:headEnd type="oval" w="sm" len="sm"/>
                <a:tailEnd type="oval" w="sm" len="sm"/>
              </a:ln>
            </p:spPr>
          </p:cxnSp>
        </p:grpSp>
        <p:grpSp>
          <p:nvGrpSpPr>
            <p:cNvPr id="44038" name="xjhzja16"/>
            <p:cNvGrpSpPr/>
            <p:nvPr>
              <p:custDataLst>
                <p:tags r:id="rId7"/>
              </p:custDataLst>
            </p:nvPr>
          </p:nvGrpSpPr>
          <p:grpSpPr>
            <a:xfrm>
              <a:off x="930" y="2251"/>
              <a:ext cx="90" cy="227"/>
              <a:chOff x="2322" y="1653"/>
              <a:chExt cx="315" cy="468"/>
            </a:xfrm>
          </p:grpSpPr>
          <p:sp>
            <p:nvSpPr>
              <p:cNvPr id="44039" name="矩形 85002"/>
              <p:cNvSpPr/>
              <p:nvPr>
                <p:custDataLst>
                  <p:tags r:id="rId19"/>
                </p:custDataLst>
              </p:nvPr>
            </p:nvSpPr>
            <p:spPr>
              <a:xfrm>
                <a:off x="2322" y="1653"/>
                <a:ext cx="315" cy="468"/>
              </a:xfrm>
              <a:prstGeom prst="rect">
                <a:avLst/>
              </a:prstGeom>
              <a:solidFill>
                <a:srgbClr val="FFFFFF"/>
              </a:solidFill>
              <a:ln w="9525">
                <a:noFill/>
              </a:ln>
            </p:spPr>
            <p:txBody>
              <a:bodyPr anchor="t"/>
              <a:lstStyle/>
              <a:p>
                <a:endParaRPr lang="zh-CN" altLang="en-US">
                  <a:latin typeface="Arial" panose="020B0604020202020204" pitchFamily="34" charset="0"/>
                  <a:ea typeface="黑体" panose="02010609060101010101" charset="-122"/>
                </a:endParaRPr>
              </a:p>
            </p:txBody>
          </p:sp>
          <p:cxnSp>
            <p:nvCxnSpPr>
              <p:cNvPr id="44040" name="直接连接符 85003"/>
              <p:cNvCxnSpPr/>
              <p:nvPr>
                <p:custDataLst>
                  <p:tags r:id="rId20"/>
                </p:custDataLst>
              </p:nvPr>
            </p:nvCxnSpPr>
            <p:spPr>
              <a:xfrm flipH="1">
                <a:off x="2322" y="1733"/>
                <a:ext cx="0" cy="312"/>
              </a:xfrm>
              <a:prstGeom prst="line">
                <a:avLst/>
              </a:prstGeom>
              <a:ln w="38100" cap="flat" cmpd="sng">
                <a:solidFill>
                  <a:srgbClr val="0000FF"/>
                </a:solidFill>
                <a:prstDash val="solid"/>
                <a:bevel/>
                <a:headEnd type="none" w="med" len="med"/>
                <a:tailEnd type="none" w="med" len="med"/>
              </a:ln>
            </p:spPr>
          </p:cxnSp>
          <p:cxnSp>
            <p:nvCxnSpPr>
              <p:cNvPr id="44041" name="直接连接符 85004"/>
              <p:cNvCxnSpPr/>
              <p:nvPr>
                <p:custDataLst>
                  <p:tags r:id="rId21"/>
                </p:custDataLst>
              </p:nvPr>
            </p:nvCxnSpPr>
            <p:spPr>
              <a:xfrm flipH="1">
                <a:off x="2637" y="1653"/>
                <a:ext cx="0" cy="468"/>
              </a:xfrm>
              <a:prstGeom prst="line">
                <a:avLst/>
              </a:prstGeom>
              <a:ln w="38100" cap="flat" cmpd="sng">
                <a:solidFill>
                  <a:srgbClr val="0000FF"/>
                </a:solidFill>
                <a:prstDash val="solid"/>
                <a:bevel/>
                <a:headEnd type="none" w="med" len="med"/>
                <a:tailEnd type="none" w="med" len="med"/>
              </a:ln>
            </p:spPr>
          </p:cxnSp>
        </p:grpSp>
        <p:grpSp>
          <p:nvGrpSpPr>
            <p:cNvPr id="44042" name="xjhzja18"/>
            <p:cNvGrpSpPr/>
            <p:nvPr>
              <p:custDataLst>
                <p:tags r:id="rId8"/>
              </p:custDataLst>
            </p:nvPr>
          </p:nvGrpSpPr>
          <p:grpSpPr>
            <a:xfrm>
              <a:off x="1248" y="2244"/>
              <a:ext cx="272" cy="234"/>
              <a:chOff x="3248" y="4092"/>
              <a:chExt cx="362" cy="312"/>
            </a:xfrm>
          </p:grpSpPr>
          <p:sp>
            <p:nvSpPr>
              <p:cNvPr id="44043" name="矩形 85006"/>
              <p:cNvSpPr/>
              <p:nvPr>
                <p:custDataLst>
                  <p:tags r:id="rId15"/>
                </p:custDataLst>
              </p:nvPr>
            </p:nvSpPr>
            <p:spPr>
              <a:xfrm>
                <a:off x="3248" y="4092"/>
                <a:ext cx="362" cy="312"/>
              </a:xfrm>
              <a:prstGeom prst="rect">
                <a:avLst/>
              </a:prstGeom>
              <a:solidFill>
                <a:srgbClr val="FFFFFF"/>
              </a:solidFill>
              <a:ln w="9525">
                <a:noFill/>
              </a:ln>
            </p:spPr>
            <p:txBody>
              <a:bodyPr anchor="t"/>
              <a:lstStyle/>
              <a:p>
                <a:endParaRPr lang="zh-CN" altLang="en-US">
                  <a:latin typeface="Arial" panose="020B0604020202020204" pitchFamily="34" charset="0"/>
                  <a:ea typeface="黑体" panose="02010609060101010101" charset="-122"/>
                </a:endParaRPr>
              </a:p>
            </p:txBody>
          </p:sp>
          <p:grpSp>
            <p:nvGrpSpPr>
              <p:cNvPr id="44044" name="组合 85007"/>
              <p:cNvGrpSpPr/>
              <p:nvPr>
                <p:custDataLst>
                  <p:tags r:id="rId16"/>
                </p:custDataLst>
              </p:nvPr>
            </p:nvGrpSpPr>
            <p:grpSpPr>
              <a:xfrm>
                <a:off x="3248" y="4092"/>
                <a:ext cx="362" cy="156"/>
                <a:chOff x="2162" y="3936"/>
                <a:chExt cx="362" cy="156"/>
              </a:xfrm>
            </p:grpSpPr>
            <p:cxnSp>
              <p:nvCxnSpPr>
                <p:cNvPr id="44045" name="直接连接符 85008"/>
                <p:cNvCxnSpPr/>
                <p:nvPr>
                  <p:custDataLst>
                    <p:tags r:id="rId17"/>
                  </p:custDataLst>
                </p:nvPr>
              </p:nvCxnSpPr>
              <p:spPr>
                <a:xfrm flipV="1">
                  <a:off x="2162" y="3936"/>
                  <a:ext cx="362" cy="156"/>
                </a:xfrm>
                <a:prstGeom prst="line">
                  <a:avLst/>
                </a:prstGeom>
                <a:ln w="38100" cap="flat" cmpd="sng">
                  <a:solidFill>
                    <a:srgbClr val="0000FF"/>
                  </a:solidFill>
                  <a:prstDash val="solid"/>
                  <a:bevel/>
                  <a:headEnd type="oval" w="sm" len="sm"/>
                  <a:tailEnd type="none" w="med" len="med"/>
                </a:ln>
              </p:spPr>
            </p:cxnSp>
            <p:cxnSp>
              <p:nvCxnSpPr>
                <p:cNvPr id="44046" name="直接连接符 85009"/>
                <p:cNvCxnSpPr/>
                <p:nvPr>
                  <p:custDataLst>
                    <p:tags r:id="rId18"/>
                  </p:custDataLst>
                </p:nvPr>
              </p:nvCxnSpPr>
              <p:spPr>
                <a:xfrm flipH="1">
                  <a:off x="2524" y="4092"/>
                  <a:ext cx="0" cy="0"/>
                </a:xfrm>
                <a:prstGeom prst="line">
                  <a:avLst/>
                </a:prstGeom>
                <a:ln w="9525" cap="flat" cmpd="sng">
                  <a:solidFill>
                    <a:srgbClr val="000000"/>
                  </a:solidFill>
                  <a:prstDash val="solid"/>
                  <a:bevel/>
                  <a:headEnd type="oval" w="sm" len="sm"/>
                  <a:tailEnd type="oval" w="sm" len="sm"/>
                </a:ln>
              </p:spPr>
            </p:cxnSp>
          </p:grpSp>
        </p:grpSp>
        <p:sp>
          <p:nvSpPr>
            <p:cNvPr id="44047" name="椭圆 85010"/>
            <p:cNvSpPr/>
            <p:nvPr>
              <p:custDataLst>
                <p:tags r:id="rId9"/>
              </p:custDataLst>
            </p:nvPr>
          </p:nvSpPr>
          <p:spPr>
            <a:xfrm>
              <a:off x="1746" y="1661"/>
              <a:ext cx="363" cy="363"/>
            </a:xfrm>
            <a:prstGeom prst="ellipse">
              <a:avLst/>
            </a:prstGeom>
            <a:solidFill>
              <a:schemeClr val="bg1"/>
            </a:solidFill>
            <a:ln w="47625" cap="flat" cmpd="sng">
              <a:solidFill>
                <a:srgbClr val="0000FF"/>
              </a:solidFill>
              <a:prstDash val="solid"/>
              <a:bevel/>
              <a:headEnd type="none" w="med" len="med"/>
              <a:tailEnd type="none" w="med" len="med"/>
            </a:ln>
          </p:spPr>
          <p:txBody>
            <a:bodyPr wrap="none" anchor="ctr"/>
            <a:lstStyle/>
            <a:p>
              <a:pPr algn="ctr"/>
              <a:r>
                <a:rPr lang="en-US" altLang="zh-CN" sz="3200">
                  <a:solidFill>
                    <a:srgbClr val="0000FF"/>
                  </a:solidFill>
                  <a:latin typeface="Arial" panose="020B0604020202020204" pitchFamily="34" charset="0"/>
                  <a:ea typeface="黑体" panose="02010609060101010101" charset="-122"/>
                </a:rPr>
                <a:t>A</a:t>
              </a:r>
              <a:r>
                <a:rPr lang="en-US" altLang="zh-CN" sz="3200" baseline="-25000">
                  <a:solidFill>
                    <a:srgbClr val="0000FF"/>
                  </a:solidFill>
                  <a:latin typeface="Arial" panose="020B0604020202020204" pitchFamily="34" charset="0"/>
                  <a:ea typeface="黑体" panose="02010609060101010101" charset="-122"/>
                </a:rPr>
                <a:t>1</a:t>
              </a:r>
            </a:p>
          </p:txBody>
        </p:sp>
        <p:sp>
          <p:nvSpPr>
            <p:cNvPr id="44048" name="椭圆 85011"/>
            <p:cNvSpPr/>
            <p:nvPr>
              <p:custDataLst>
                <p:tags r:id="rId10"/>
              </p:custDataLst>
            </p:nvPr>
          </p:nvSpPr>
          <p:spPr>
            <a:xfrm>
              <a:off x="1837" y="2115"/>
              <a:ext cx="363" cy="363"/>
            </a:xfrm>
            <a:prstGeom prst="ellipse">
              <a:avLst/>
            </a:prstGeom>
            <a:solidFill>
              <a:schemeClr val="bg1"/>
            </a:solidFill>
            <a:ln w="47625" cap="flat" cmpd="sng">
              <a:solidFill>
                <a:srgbClr val="0000FF"/>
              </a:solidFill>
              <a:prstDash val="solid"/>
              <a:bevel/>
              <a:headEnd type="none" w="med" len="med"/>
              <a:tailEnd type="none" w="med" len="med"/>
            </a:ln>
          </p:spPr>
          <p:txBody>
            <a:bodyPr wrap="none" anchor="ctr"/>
            <a:lstStyle/>
            <a:p>
              <a:pPr algn="ctr"/>
              <a:r>
                <a:rPr lang="en-US" altLang="zh-CN" sz="3200">
                  <a:solidFill>
                    <a:srgbClr val="0000FF"/>
                  </a:solidFill>
                  <a:latin typeface="Arial" panose="020B0604020202020204" pitchFamily="34" charset="0"/>
                  <a:ea typeface="黑体" panose="02010609060101010101" charset="-122"/>
                </a:rPr>
                <a:t>A</a:t>
              </a:r>
              <a:endParaRPr lang="en-US" altLang="zh-CN" sz="3200" baseline="-25000">
                <a:solidFill>
                  <a:srgbClr val="0000FF"/>
                </a:solidFill>
                <a:latin typeface="Arial" panose="020B0604020202020204" pitchFamily="34" charset="0"/>
                <a:ea typeface="黑体" panose="02010609060101010101" charset="-122"/>
              </a:endParaRPr>
            </a:p>
          </p:txBody>
        </p:sp>
        <p:sp>
          <p:nvSpPr>
            <p:cNvPr id="44049" name="矩形 85012"/>
            <p:cNvSpPr/>
            <p:nvPr>
              <p:custDataLst>
                <p:tags r:id="rId11"/>
              </p:custDataLst>
            </p:nvPr>
          </p:nvSpPr>
          <p:spPr>
            <a:xfrm>
              <a:off x="884" y="1207"/>
              <a:ext cx="499" cy="181"/>
            </a:xfrm>
            <a:prstGeom prst="rect">
              <a:avLst/>
            </a:prstGeom>
            <a:solidFill>
              <a:schemeClr val="bg1"/>
            </a:solidFill>
            <a:ln w="47625" cap="flat" cmpd="sng">
              <a:solidFill>
                <a:srgbClr val="0000FF"/>
              </a:solidFill>
              <a:prstDash val="solid"/>
              <a:round/>
              <a:headEnd type="none" w="med" len="med"/>
              <a:tailEnd type="none" w="med" len="med"/>
            </a:ln>
          </p:spPr>
          <p:txBody>
            <a:bodyPr anchor="t"/>
            <a:lstStyle/>
            <a:p>
              <a:endParaRPr lang="zh-CN" altLang="en-US">
                <a:latin typeface="Arial" panose="020B0604020202020204" pitchFamily="34" charset="0"/>
                <a:ea typeface="黑体" panose="02010609060101010101" charset="-122"/>
              </a:endParaRPr>
            </a:p>
          </p:txBody>
        </p:sp>
        <p:sp>
          <p:nvSpPr>
            <p:cNvPr id="44050" name="矩形 85013"/>
            <p:cNvSpPr/>
            <p:nvPr>
              <p:custDataLst>
                <p:tags r:id="rId12"/>
              </p:custDataLst>
            </p:nvPr>
          </p:nvSpPr>
          <p:spPr>
            <a:xfrm>
              <a:off x="884" y="1752"/>
              <a:ext cx="499" cy="181"/>
            </a:xfrm>
            <a:prstGeom prst="rect">
              <a:avLst/>
            </a:prstGeom>
            <a:solidFill>
              <a:schemeClr val="bg1"/>
            </a:solidFill>
            <a:ln w="47625" cap="flat" cmpd="sng">
              <a:solidFill>
                <a:srgbClr val="0000FF"/>
              </a:solidFill>
              <a:prstDash val="solid"/>
              <a:round/>
              <a:headEnd type="none" w="med" len="med"/>
              <a:tailEnd type="none" w="med" len="med"/>
            </a:ln>
          </p:spPr>
          <p:txBody>
            <a:bodyPr anchor="t"/>
            <a:lstStyle/>
            <a:p>
              <a:endParaRPr lang="zh-CN" altLang="en-US">
                <a:latin typeface="Arial" panose="020B0604020202020204" pitchFamily="34" charset="0"/>
                <a:ea typeface="黑体" panose="02010609060101010101" charset="-122"/>
              </a:endParaRPr>
            </a:p>
          </p:txBody>
        </p:sp>
        <p:sp>
          <p:nvSpPr>
            <p:cNvPr id="44051" name="文本框 85014"/>
            <p:cNvSpPr/>
            <p:nvPr>
              <p:custDataLst>
                <p:tags r:id="rId13"/>
              </p:custDataLst>
            </p:nvPr>
          </p:nvSpPr>
          <p:spPr>
            <a:xfrm>
              <a:off x="884" y="890"/>
              <a:ext cx="635" cy="365"/>
            </a:xfrm>
            <a:prstGeom prst="rect">
              <a:avLst/>
            </a:prstGeom>
            <a:noFill/>
            <a:ln w="47625">
              <a:noFill/>
            </a:ln>
          </p:spPr>
          <p:txBody>
            <a:bodyPr anchor="t">
              <a:spAutoFit/>
            </a:bodyPr>
            <a:lstStyle/>
            <a:p>
              <a:pPr>
                <a:spcBef>
                  <a:spcPct val="50000"/>
                </a:spcBef>
              </a:pPr>
              <a:r>
                <a:rPr lang="en-US" altLang="zh-CN" sz="3200">
                  <a:solidFill>
                    <a:srgbClr val="0000FF"/>
                  </a:solidFill>
                  <a:latin typeface="Arial" panose="020B0604020202020204" pitchFamily="34" charset="0"/>
                  <a:ea typeface="黑体" panose="02010609060101010101" charset="-122"/>
                </a:rPr>
                <a:t>R</a:t>
              </a:r>
              <a:r>
                <a:rPr lang="en-US" altLang="zh-CN" sz="3200" baseline="-25000">
                  <a:solidFill>
                    <a:srgbClr val="0000FF"/>
                  </a:solidFill>
                  <a:latin typeface="Arial" panose="020B0604020202020204" pitchFamily="34" charset="0"/>
                  <a:ea typeface="黑体" panose="02010609060101010101" charset="-122"/>
                </a:rPr>
                <a:t>1</a:t>
              </a:r>
            </a:p>
          </p:txBody>
        </p:sp>
        <p:sp>
          <p:nvSpPr>
            <p:cNvPr id="44052" name="文本框 85015"/>
            <p:cNvSpPr/>
            <p:nvPr>
              <p:custDataLst>
                <p:tags r:id="rId14"/>
              </p:custDataLst>
            </p:nvPr>
          </p:nvSpPr>
          <p:spPr>
            <a:xfrm>
              <a:off x="975" y="1434"/>
              <a:ext cx="635" cy="365"/>
            </a:xfrm>
            <a:prstGeom prst="rect">
              <a:avLst/>
            </a:prstGeom>
            <a:noFill/>
            <a:ln w="47625">
              <a:noFill/>
            </a:ln>
          </p:spPr>
          <p:txBody>
            <a:bodyPr anchor="t">
              <a:spAutoFit/>
            </a:bodyPr>
            <a:lstStyle/>
            <a:p>
              <a:pPr>
                <a:spcBef>
                  <a:spcPct val="50000"/>
                </a:spcBef>
              </a:pPr>
              <a:r>
                <a:rPr lang="en-US" altLang="zh-CN" sz="3200">
                  <a:solidFill>
                    <a:srgbClr val="0000FF"/>
                  </a:solidFill>
                  <a:latin typeface="Arial" panose="020B0604020202020204" pitchFamily="34" charset="0"/>
                  <a:ea typeface="黑体" panose="02010609060101010101" charset="-122"/>
                </a:rPr>
                <a:t>R</a:t>
              </a:r>
              <a:r>
                <a:rPr lang="en-US" altLang="zh-CN" sz="3200" baseline="-25000">
                  <a:solidFill>
                    <a:srgbClr val="0000FF"/>
                  </a:solidFill>
                  <a:latin typeface="Arial" panose="020B0604020202020204" pitchFamily="34" charset="0"/>
                  <a:ea typeface="黑体" panose="02010609060101010101" charset="-122"/>
                </a:rPr>
                <a:t>2</a:t>
              </a:r>
            </a:p>
          </p:txBody>
        </p:sp>
      </p:grpSp>
      <p:pic>
        <p:nvPicPr>
          <p:cNvPr id="44053" name="New picture"/>
          <p:cNvPicPr/>
          <p:nvPr>
            <p:custDataLst>
              <p:tags r:id="rId5"/>
            </p:custDataLst>
          </p:nvPr>
        </p:nvPicPr>
        <p:blipFill>
          <a:blip r:embed="rId26"/>
          <a:stretch>
            <a:fillRect/>
          </a:stretch>
        </p:blipFill>
        <p:spPr>
          <a:xfrm>
            <a:off x="10560841" y="10348148"/>
            <a:ext cx="315061" cy="232833"/>
          </a:xfrm>
          <a:prstGeom prst="cube">
            <a:avLst/>
          </a:prstGeom>
        </p:spPr>
      </p:pic>
    </p:spTree>
    <p:extLst>
      <p:ext uri="{BB962C8B-B14F-4D97-AF65-F5344CB8AC3E}">
        <p14:creationId xmlns:p14="http://schemas.microsoft.com/office/powerpoint/2010/main" val="47495731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lang="en-US" altLang="zh-CN" sz="3600" kern="0" noProof="0" smtClean="0">
                <a:ln>
                  <a:noFill/>
                </a:ln>
                <a:solidFill>
                  <a:srgbClr val="FFFFFF"/>
                </a:solidFill>
                <a:effectLst/>
                <a:uLnTx/>
                <a:uFillTx/>
                <a:latin typeface="Helvetica"/>
                <a:ea typeface="方正舒体" panose="02010601030101010101" pitchFamily="2" charset="-122"/>
                <a:sym typeface="微软雅黑" panose="020B0503020204020204" charset="-122"/>
              </a:rPr>
              <a:t>1</a:t>
            </a:r>
            <a:endPar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endParaRPr>
          </a:p>
        </p:txBody>
      </p:sp>
      <p:sp>
        <p:nvSpPr>
          <p:cNvPr id="12" name="文本框 11"/>
          <p:cNvSpPr txBox="1"/>
          <p:nvPr>
            <p:custDataLst>
              <p:tags r:id="rId2"/>
            </p:custDataLst>
          </p:nvPr>
        </p:nvSpPr>
        <p:spPr>
          <a:xfrm>
            <a:off x="2203536" y="33632"/>
            <a:ext cx="3044118" cy="594372"/>
          </a:xfrm>
          <a:prstGeom prst="rect">
            <a:avLst/>
          </a:prstGeom>
          <a:noFill/>
          <a:ln w="9525">
            <a:noFill/>
          </a:ln>
        </p:spPr>
        <p:txBody>
          <a:bodyPr wrap="square">
            <a:spAutoFit/>
          </a:bodyPr>
          <a:lstStyle/>
          <a:p>
            <a:pPr marL="0" indent="0" algn="l"/>
            <a:r>
              <a:rPr lang="zh-CN" sz="3200" b="1">
                <a:solidFill>
                  <a:schemeClr val="bg2"/>
                </a:solidFill>
                <a:uFill>
                  <a:solidFill>
                    <a:srgbClr val="FF0000"/>
                  </a:solidFill>
                </a:uFill>
                <a:latin typeface="微软雅黑" panose="020B0503020204020204" charset="-122"/>
                <a:ea typeface="微软雅黑" panose="020B0503020204020204" charset="-122"/>
              </a:rPr>
              <a:t>★课堂引入</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13" name="流程图: 可选过程 12"/>
          <p:cNvSpPr/>
          <p:nvPr>
            <p:custDataLst>
              <p:tags r:id="rId3"/>
            </p:custDataLst>
          </p:nvPr>
        </p:nvSpPr>
        <p:spPr>
          <a:xfrm>
            <a:off x="249529" y="1040636"/>
            <a:ext cx="1954008" cy="723724"/>
          </a:xfrm>
          <a:prstGeom prst="flowChartAlternateProcess">
            <a:avLst/>
          </a:prstGeom>
          <a:gradFill>
            <a:gsLst>
              <a:gs pos="0">
                <a:srgbClr val="E30000"/>
              </a:gs>
              <a:gs pos="100000">
                <a:srgbClr val="760303"/>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a:solidFill>
                  <a:schemeClr val="bg1"/>
                </a:solidFill>
                <a:latin typeface="微软雅黑" panose="020B0503020204020204" charset="-122"/>
                <a:ea typeface="微软雅黑" panose="020B0503020204020204" charset="-122"/>
              </a:rPr>
              <a:t>观察与思考</a:t>
            </a:r>
          </a:p>
        </p:txBody>
      </p:sp>
      <p:sp>
        <p:nvSpPr>
          <p:cNvPr id="9" name="矩形 8"/>
          <p:cNvSpPr/>
          <p:nvPr>
            <p:custDataLst>
              <p:tags r:id="rId4"/>
            </p:custDataLst>
          </p:nvPr>
        </p:nvSpPr>
        <p:spPr>
          <a:xfrm>
            <a:off x="2361696" y="1120834"/>
            <a:ext cx="2885958" cy="563327"/>
          </a:xfrm>
          <a:prstGeom prst="rect">
            <a:avLst/>
          </a:prstGeom>
        </p:spPr>
        <p:txBody>
          <a:bodyPr wrap="square">
            <a:spAutoFit/>
          </a:bodyPr>
          <a:lstStyle/>
          <a:p>
            <a:pPr eaLnBrk="1" hangingPunct="1">
              <a:lnSpc>
                <a:spcPct val="125000"/>
              </a:lnSpc>
              <a:defRPr/>
            </a:pPr>
            <a:r>
              <a:rPr lang="zh-CN" altLang="en-US" sz="2400" b="1">
                <a:solidFill>
                  <a:srgbClr val="FF0000"/>
                </a:solidFill>
                <a:latin typeface="微软雅黑" panose="020B0503020204020204" charset="-122"/>
                <a:ea typeface="微软雅黑" panose="020B0503020204020204" charset="-122"/>
                <a:cs typeface="Times New Roman" panose="02020603050405020304" pitchFamily="18" charset="0"/>
              </a:rPr>
              <a:t>哪些地方用到电能？</a:t>
            </a:r>
          </a:p>
        </p:txBody>
      </p:sp>
      <p:pic>
        <p:nvPicPr>
          <p:cNvPr id="18436" name="Picture 6" descr="http://t3.baidu.com/it/u=571839466,1682383960&amp;fm=23&amp;gp=0.jpg"/>
          <p:cNvPicPr/>
          <p:nvPr>
            <p:custDataLst>
              <p:tags r:id="rId5"/>
            </p:custDataLst>
          </p:nvPr>
        </p:nvPicPr>
        <p:blipFill>
          <a:blip r:embed="rId15"/>
          <a:stretch>
            <a:fillRect/>
          </a:stretch>
        </p:blipFill>
        <p:spPr>
          <a:xfrm>
            <a:off x="189352" y="1764359"/>
            <a:ext cx="3308139" cy="2541764"/>
          </a:xfrm>
          <a:prstGeom prst="rect">
            <a:avLst/>
          </a:prstGeom>
          <a:noFill/>
          <a:ln w="9525">
            <a:noFill/>
          </a:ln>
        </p:spPr>
      </p:pic>
      <p:pic>
        <p:nvPicPr>
          <p:cNvPr id="7177" name="Picture 10" descr="http://t1.baidu.com/it/u=1038004969,1877480207&amp;fm=23&amp;gp=0.jpg"/>
          <p:cNvPicPr/>
          <p:nvPr>
            <p:custDataLst>
              <p:tags r:id="rId6"/>
            </p:custDataLst>
          </p:nvPr>
        </p:nvPicPr>
        <p:blipFill>
          <a:blip r:embed="rId16"/>
          <a:stretch>
            <a:fillRect/>
          </a:stretch>
        </p:blipFill>
        <p:spPr>
          <a:xfrm>
            <a:off x="3704802" y="1904706"/>
            <a:ext cx="2126661" cy="2401094"/>
          </a:xfrm>
          <a:prstGeom prst="rect">
            <a:avLst/>
          </a:prstGeom>
          <a:noFill/>
          <a:ln w="9525">
            <a:noFill/>
          </a:ln>
        </p:spPr>
      </p:pic>
      <p:pic>
        <p:nvPicPr>
          <p:cNvPr id="7178" name="Picture 26" descr="http://t2.baidu.com/it/u=1769812744,590065026&amp;fm=23&amp;gp=0.jpg"/>
          <p:cNvPicPr/>
          <p:nvPr>
            <p:custDataLst>
              <p:tags r:id="rId7"/>
            </p:custDataLst>
          </p:nvPr>
        </p:nvPicPr>
        <p:blipFill>
          <a:blip r:embed="rId17"/>
          <a:stretch>
            <a:fillRect/>
          </a:stretch>
        </p:blipFill>
        <p:spPr>
          <a:xfrm>
            <a:off x="6075004" y="1613989"/>
            <a:ext cx="2622882" cy="2692135"/>
          </a:xfrm>
          <a:prstGeom prst="rect">
            <a:avLst/>
          </a:prstGeom>
          <a:noFill/>
          <a:ln w="9525">
            <a:noFill/>
          </a:ln>
        </p:spPr>
      </p:pic>
      <p:pic>
        <p:nvPicPr>
          <p:cNvPr id="7169" name="Picture 16" descr="http://t2.baidu.com/it/u=2980247017,3038100376&amp;fm=23&amp;gp=0.jpg"/>
          <p:cNvPicPr/>
          <p:nvPr>
            <p:custDataLst>
              <p:tags r:id="rId8"/>
            </p:custDataLst>
          </p:nvPr>
        </p:nvPicPr>
        <p:blipFill>
          <a:blip r:embed="rId18"/>
          <a:stretch>
            <a:fillRect/>
          </a:stretch>
        </p:blipFill>
        <p:spPr>
          <a:xfrm>
            <a:off x="3194718" y="4583583"/>
            <a:ext cx="2972284" cy="1945452"/>
          </a:xfrm>
          <a:prstGeom prst="rect">
            <a:avLst/>
          </a:prstGeom>
          <a:noFill/>
          <a:ln w="9525">
            <a:noFill/>
          </a:ln>
        </p:spPr>
      </p:pic>
      <p:pic>
        <p:nvPicPr>
          <p:cNvPr id="7175" name="Picture 18" descr="http://t2.baidu.com/it/u=1238440058,1236210530&amp;fm=23&amp;gp=0.jpg"/>
          <p:cNvPicPr/>
          <p:nvPr>
            <p:custDataLst>
              <p:tags r:id="rId9"/>
            </p:custDataLst>
          </p:nvPr>
        </p:nvPicPr>
        <p:blipFill>
          <a:blip r:embed="rId19"/>
          <a:stretch>
            <a:fillRect/>
          </a:stretch>
        </p:blipFill>
        <p:spPr>
          <a:xfrm>
            <a:off x="249528" y="4688358"/>
            <a:ext cx="2529309" cy="1840677"/>
          </a:xfrm>
          <a:prstGeom prst="rect">
            <a:avLst/>
          </a:prstGeom>
          <a:noFill/>
          <a:ln w="9525">
            <a:noFill/>
          </a:ln>
        </p:spPr>
      </p:pic>
      <p:pic>
        <p:nvPicPr>
          <p:cNvPr id="7180" name="Picture 20" descr="http://t2.baidu.com/it/u=1088013584,2427438914&amp;fm=11&amp;gp=0.jpg"/>
          <p:cNvPicPr/>
          <p:nvPr>
            <p:custDataLst>
              <p:tags r:id="rId10"/>
            </p:custDataLst>
          </p:nvPr>
        </p:nvPicPr>
        <p:blipFill>
          <a:blip r:embed="rId20"/>
          <a:stretch>
            <a:fillRect/>
          </a:stretch>
        </p:blipFill>
        <p:spPr>
          <a:xfrm>
            <a:off x="9361719" y="4494977"/>
            <a:ext cx="2451174" cy="2122017"/>
          </a:xfrm>
          <a:prstGeom prst="rect">
            <a:avLst/>
          </a:prstGeom>
          <a:noFill/>
          <a:ln w="9525">
            <a:noFill/>
          </a:ln>
        </p:spPr>
      </p:pic>
      <p:pic>
        <p:nvPicPr>
          <p:cNvPr id="7181" name="Picture 2" descr="200452823463178504"/>
          <p:cNvPicPr/>
          <p:nvPr>
            <p:custDataLst>
              <p:tags r:id="rId11"/>
            </p:custDataLst>
          </p:nvPr>
        </p:nvPicPr>
        <p:blipFill>
          <a:blip r:embed="rId21"/>
          <a:srcRect l="15605" t="2583" r="18076" b="9586"/>
          <a:stretch>
            <a:fillRect/>
          </a:stretch>
        </p:blipFill>
        <p:spPr>
          <a:xfrm>
            <a:off x="6583513" y="4494977"/>
            <a:ext cx="2270329" cy="2122017"/>
          </a:xfrm>
          <a:prstGeom prst="rect">
            <a:avLst/>
          </a:prstGeom>
          <a:noFill/>
          <a:ln w="9525">
            <a:noFill/>
          </a:ln>
        </p:spPr>
      </p:pic>
      <p:pic>
        <p:nvPicPr>
          <p:cNvPr id="7174" name="Picture 12" descr="http://t1.baidu.com/it/u=3362600795,117206020&amp;fm=23&amp;gp=0.jpg"/>
          <p:cNvPicPr/>
          <p:nvPr>
            <p:custDataLst>
              <p:tags r:id="rId12"/>
            </p:custDataLst>
          </p:nvPr>
        </p:nvPicPr>
        <p:blipFill>
          <a:blip r:embed="rId22"/>
          <a:srcRect l="17500" r="17499"/>
          <a:stretch>
            <a:fillRect/>
          </a:stretch>
        </p:blipFill>
        <p:spPr>
          <a:xfrm>
            <a:off x="9583837" y="1618516"/>
            <a:ext cx="1701329" cy="2687285"/>
          </a:xfrm>
          <a:prstGeom prst="rect">
            <a:avLst/>
          </a:prstGeom>
          <a:noFill/>
          <a:ln w="9525">
            <a:noFill/>
          </a:ln>
        </p:spPr>
      </p:pic>
    </p:spTree>
    <p:extLst>
      <p:ext uri="{BB962C8B-B14F-4D97-AF65-F5344CB8AC3E}">
        <p14:creationId xmlns:p14="http://schemas.microsoft.com/office/powerpoint/2010/main" val="120674969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000"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2" presetClass="entr" presetSubtype="8" fill="hold" grpId="0" nodeType="clickEffect">
                                  <p:stCondLst>
                                    <p:cond delay="0"/>
                                  </p:stCondLst>
                                  <p:childTnLst>
                                    <p:set>
                                      <p:cBhvr>
                                        <p:cTn id="12" dur="1000" fill="hold">
                                          <p:stCondLst>
                                            <p:cond delay="0"/>
                                          </p:stCondLst>
                                        </p:cTn>
                                        <p:tgtEl>
                                          <p:spTgt spid="9"/>
                                        </p:tgtEl>
                                        <p:attrNameLst>
                                          <p:attrName>style.visibility</p:attrName>
                                        </p:attrNameLst>
                                      </p:cBhvr>
                                      <p:to>
                                        <p:strVal val="visible"/>
                                      </p:to>
                                    </p:set>
                                    <p:animEffect transition="in" filter="wipe(left)">
                                      <p:cBhvr>
                                        <p:cTn id="13" dur="1000"/>
                                        <p:tgtEl>
                                          <p:spTgt spid="9"/>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22" presetClass="entr" presetSubtype="8" fill="hold" nodeType="clickEffect">
                                  <p:stCondLst>
                                    <p:cond delay="0"/>
                                  </p:stCondLst>
                                  <p:childTnLst>
                                    <p:set>
                                      <p:cBhvr>
                                        <p:cTn id="17" dur="1000" fill="hold">
                                          <p:stCondLst>
                                            <p:cond delay="0"/>
                                          </p:stCondLst>
                                        </p:cTn>
                                        <p:tgtEl>
                                          <p:spTgt spid="18436"/>
                                        </p:tgtEl>
                                        <p:attrNameLst>
                                          <p:attrName>style.visibility</p:attrName>
                                        </p:attrNameLst>
                                      </p:cBhvr>
                                      <p:to>
                                        <p:strVal val="visible"/>
                                      </p:to>
                                    </p:set>
                                    <p:animEffect transition="in" filter="wipe(left)">
                                      <p:cBhvr>
                                        <p:cTn id="18" dur="1000"/>
                                        <p:tgtEl>
                                          <p:spTgt spid="18436"/>
                                        </p:tgtEl>
                                      </p:cBhvr>
                                    </p:animEffect>
                                  </p:childTnLst>
                                </p:cTn>
                              </p:par>
                              <p:par>
                                <p:cTn id="19" presetID="22" presetClass="entr" presetSubtype="8" fill="hold" nodeType="withEffect">
                                  <p:stCondLst>
                                    <p:cond delay="0"/>
                                  </p:stCondLst>
                                  <p:childTnLst>
                                    <p:set>
                                      <p:cBhvr>
                                        <p:cTn id="20" dur="1000" fill="hold">
                                          <p:stCondLst>
                                            <p:cond delay="0"/>
                                          </p:stCondLst>
                                        </p:cTn>
                                        <p:tgtEl>
                                          <p:spTgt spid="7177"/>
                                        </p:tgtEl>
                                        <p:attrNameLst>
                                          <p:attrName>style.visibility</p:attrName>
                                        </p:attrNameLst>
                                      </p:cBhvr>
                                      <p:to>
                                        <p:strVal val="visible"/>
                                      </p:to>
                                    </p:set>
                                    <p:animEffect transition="in" filter="wipe(left)">
                                      <p:cBhvr>
                                        <p:cTn id="21" dur="1000"/>
                                        <p:tgtEl>
                                          <p:spTgt spid="7177"/>
                                        </p:tgtEl>
                                      </p:cBhvr>
                                    </p:animEffect>
                                  </p:childTnLst>
                                </p:cTn>
                              </p:par>
                              <p:par>
                                <p:cTn id="22" presetID="22" presetClass="entr" presetSubtype="8" fill="hold" nodeType="withEffect">
                                  <p:stCondLst>
                                    <p:cond delay="0"/>
                                  </p:stCondLst>
                                  <p:childTnLst>
                                    <p:set>
                                      <p:cBhvr>
                                        <p:cTn id="23" dur="1000" fill="hold">
                                          <p:stCondLst>
                                            <p:cond delay="0"/>
                                          </p:stCondLst>
                                        </p:cTn>
                                        <p:tgtEl>
                                          <p:spTgt spid="7178"/>
                                        </p:tgtEl>
                                        <p:attrNameLst>
                                          <p:attrName>style.visibility</p:attrName>
                                        </p:attrNameLst>
                                      </p:cBhvr>
                                      <p:to>
                                        <p:strVal val="visible"/>
                                      </p:to>
                                    </p:set>
                                    <p:animEffect transition="in" filter="wipe(left)">
                                      <p:cBhvr>
                                        <p:cTn id="24" dur="1000"/>
                                        <p:tgtEl>
                                          <p:spTgt spid="7178"/>
                                        </p:tgtEl>
                                      </p:cBhvr>
                                    </p:animEffect>
                                  </p:childTnLst>
                                </p:cTn>
                              </p:par>
                              <p:par>
                                <p:cTn id="25" presetID="22" presetClass="entr" presetSubtype="8" fill="hold" nodeType="withEffect">
                                  <p:stCondLst>
                                    <p:cond delay="0"/>
                                  </p:stCondLst>
                                  <p:childTnLst>
                                    <p:set>
                                      <p:cBhvr>
                                        <p:cTn id="26" dur="1000" fill="hold">
                                          <p:stCondLst>
                                            <p:cond delay="0"/>
                                          </p:stCondLst>
                                        </p:cTn>
                                        <p:tgtEl>
                                          <p:spTgt spid="7174"/>
                                        </p:tgtEl>
                                        <p:attrNameLst>
                                          <p:attrName>style.visibility</p:attrName>
                                        </p:attrNameLst>
                                      </p:cBhvr>
                                      <p:to>
                                        <p:strVal val="visible"/>
                                      </p:to>
                                    </p:set>
                                    <p:animEffect transition="in" filter="wipe(left)">
                                      <p:cBhvr>
                                        <p:cTn id="27" dur="1000"/>
                                        <p:tgtEl>
                                          <p:spTgt spid="7174"/>
                                        </p:tgtEl>
                                      </p:cBhvr>
                                    </p:animEffect>
                                  </p:childTnLst>
                                </p:cTn>
                              </p:par>
                              <p:par>
                                <p:cTn id="28" presetID="22" presetClass="entr" presetSubtype="8" fill="hold" nodeType="withEffect">
                                  <p:stCondLst>
                                    <p:cond delay="0"/>
                                  </p:stCondLst>
                                  <p:childTnLst>
                                    <p:set>
                                      <p:cBhvr>
                                        <p:cTn id="29" dur="1000" fill="hold">
                                          <p:stCondLst>
                                            <p:cond delay="0"/>
                                          </p:stCondLst>
                                        </p:cTn>
                                        <p:tgtEl>
                                          <p:spTgt spid="7175"/>
                                        </p:tgtEl>
                                        <p:attrNameLst>
                                          <p:attrName>style.visibility</p:attrName>
                                        </p:attrNameLst>
                                      </p:cBhvr>
                                      <p:to>
                                        <p:strVal val="visible"/>
                                      </p:to>
                                    </p:set>
                                    <p:animEffect transition="in" filter="wipe(left)">
                                      <p:cBhvr>
                                        <p:cTn id="30" dur="1000"/>
                                        <p:tgtEl>
                                          <p:spTgt spid="7175"/>
                                        </p:tgtEl>
                                      </p:cBhvr>
                                    </p:animEffect>
                                  </p:childTnLst>
                                </p:cTn>
                              </p:par>
                              <p:par>
                                <p:cTn id="31" presetID="22" presetClass="entr" presetSubtype="8" fill="hold" nodeType="withEffect">
                                  <p:stCondLst>
                                    <p:cond delay="0"/>
                                  </p:stCondLst>
                                  <p:childTnLst>
                                    <p:set>
                                      <p:cBhvr>
                                        <p:cTn id="32" dur="1000" fill="hold">
                                          <p:stCondLst>
                                            <p:cond delay="0"/>
                                          </p:stCondLst>
                                        </p:cTn>
                                        <p:tgtEl>
                                          <p:spTgt spid="7169"/>
                                        </p:tgtEl>
                                        <p:attrNameLst>
                                          <p:attrName>style.visibility</p:attrName>
                                        </p:attrNameLst>
                                      </p:cBhvr>
                                      <p:to>
                                        <p:strVal val="visible"/>
                                      </p:to>
                                    </p:set>
                                    <p:animEffect transition="in" filter="wipe(left)">
                                      <p:cBhvr>
                                        <p:cTn id="33" dur="1000"/>
                                        <p:tgtEl>
                                          <p:spTgt spid="7169"/>
                                        </p:tgtEl>
                                      </p:cBhvr>
                                    </p:animEffect>
                                  </p:childTnLst>
                                </p:cTn>
                              </p:par>
                              <p:par>
                                <p:cTn id="34" presetID="22" presetClass="entr" presetSubtype="8" fill="hold" nodeType="withEffect">
                                  <p:stCondLst>
                                    <p:cond delay="0"/>
                                  </p:stCondLst>
                                  <p:childTnLst>
                                    <p:set>
                                      <p:cBhvr>
                                        <p:cTn id="35" dur="1000" fill="hold">
                                          <p:stCondLst>
                                            <p:cond delay="0"/>
                                          </p:stCondLst>
                                        </p:cTn>
                                        <p:tgtEl>
                                          <p:spTgt spid="7181"/>
                                        </p:tgtEl>
                                        <p:attrNameLst>
                                          <p:attrName>style.visibility</p:attrName>
                                        </p:attrNameLst>
                                      </p:cBhvr>
                                      <p:to>
                                        <p:strVal val="visible"/>
                                      </p:to>
                                    </p:set>
                                    <p:animEffect transition="in" filter="wipe(left)">
                                      <p:cBhvr>
                                        <p:cTn id="36" dur="1000"/>
                                        <p:tgtEl>
                                          <p:spTgt spid="7181"/>
                                        </p:tgtEl>
                                      </p:cBhvr>
                                    </p:animEffect>
                                  </p:childTnLst>
                                </p:cTn>
                              </p:par>
                              <p:par>
                                <p:cTn id="37" presetID="22" presetClass="entr" presetSubtype="8" fill="hold" nodeType="withEffect">
                                  <p:stCondLst>
                                    <p:cond delay="0"/>
                                  </p:stCondLst>
                                  <p:childTnLst>
                                    <p:set>
                                      <p:cBhvr>
                                        <p:cTn id="38" dur="1000" fill="hold">
                                          <p:stCondLst>
                                            <p:cond delay="0"/>
                                          </p:stCondLst>
                                        </p:cTn>
                                        <p:tgtEl>
                                          <p:spTgt spid="7180"/>
                                        </p:tgtEl>
                                        <p:attrNameLst>
                                          <p:attrName>style.visibility</p:attrName>
                                        </p:attrNameLst>
                                      </p:cBhvr>
                                      <p:to>
                                        <p:strVal val="visible"/>
                                      </p:to>
                                    </p:set>
                                    <p:animEffect transition="in" filter="wipe(left)">
                                      <p:cBhvr>
                                        <p:cTn id="39" dur="1000"/>
                                        <p:tgtEl>
                                          <p:spTgt spid="71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lang="en-US" altLang="zh-CN" sz="3600" kern="0" noProof="0" smtClean="0">
                <a:ln>
                  <a:noFill/>
                </a:ln>
                <a:solidFill>
                  <a:srgbClr val="FFFFFF"/>
                </a:solidFill>
                <a:effectLst/>
                <a:uLnTx/>
                <a:uFillTx/>
                <a:latin typeface="Helvetica"/>
                <a:ea typeface="方正舒体" panose="02010601030101010101" pitchFamily="2" charset="-122"/>
                <a:sym typeface="微软雅黑" panose="020B0503020204020204" charset="-122"/>
              </a:rPr>
              <a:t>1</a:t>
            </a:r>
            <a:endPar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endParaRPr>
          </a:p>
        </p:txBody>
      </p:sp>
      <p:sp>
        <p:nvSpPr>
          <p:cNvPr id="12" name="文本框 11"/>
          <p:cNvSpPr txBox="1"/>
          <p:nvPr>
            <p:custDataLst>
              <p:tags r:id="rId2"/>
            </p:custDataLst>
          </p:nvPr>
        </p:nvSpPr>
        <p:spPr>
          <a:xfrm>
            <a:off x="2203536" y="33632"/>
            <a:ext cx="3044118" cy="594372"/>
          </a:xfrm>
          <a:prstGeom prst="rect">
            <a:avLst/>
          </a:prstGeom>
          <a:noFill/>
          <a:ln w="9525">
            <a:noFill/>
          </a:ln>
        </p:spPr>
        <p:txBody>
          <a:bodyPr wrap="square">
            <a:spAutoFit/>
          </a:bodyPr>
          <a:lstStyle/>
          <a:p>
            <a:pPr marL="0" indent="0" algn="l"/>
            <a:r>
              <a:rPr lang="zh-CN" sz="3200" b="1">
                <a:solidFill>
                  <a:schemeClr val="bg2"/>
                </a:solidFill>
                <a:uFill>
                  <a:solidFill>
                    <a:srgbClr val="FF0000"/>
                  </a:solidFill>
                </a:uFill>
                <a:latin typeface="微软雅黑" panose="020B0503020204020204" charset="-122"/>
                <a:ea typeface="微软雅黑" panose="020B0503020204020204" charset="-122"/>
              </a:rPr>
              <a:t>★课堂引入</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13" name="流程图: 可选过程 12"/>
          <p:cNvSpPr/>
          <p:nvPr>
            <p:custDataLst>
              <p:tags r:id="rId3"/>
            </p:custDataLst>
          </p:nvPr>
        </p:nvSpPr>
        <p:spPr>
          <a:xfrm>
            <a:off x="249529" y="1040636"/>
            <a:ext cx="1954008" cy="723724"/>
          </a:xfrm>
          <a:prstGeom prst="flowChartAlternateProcess">
            <a:avLst/>
          </a:prstGeom>
          <a:gradFill>
            <a:gsLst>
              <a:gs pos="0">
                <a:srgbClr val="E30000"/>
              </a:gs>
              <a:gs pos="100000">
                <a:srgbClr val="760303"/>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a:solidFill>
                  <a:schemeClr val="bg1"/>
                </a:solidFill>
                <a:latin typeface="微软雅黑" panose="020B0503020204020204" charset="-122"/>
                <a:ea typeface="微软雅黑" panose="020B0503020204020204" charset="-122"/>
              </a:rPr>
              <a:t>观察与思考</a:t>
            </a:r>
          </a:p>
        </p:txBody>
      </p:sp>
      <p:graphicFrame>
        <p:nvGraphicFramePr>
          <p:cNvPr id="8193" name="表格 50"/>
          <p:cNvGraphicFramePr>
            <a:graphicFrameLocks noGrp="1"/>
          </p:cNvGraphicFramePr>
          <p:nvPr>
            <p:custDataLst>
              <p:tags r:id="rId4"/>
            </p:custDataLst>
          </p:nvPr>
        </p:nvGraphicFramePr>
        <p:xfrm>
          <a:off x="4361389" y="3442377"/>
          <a:ext cx="7101473" cy="1264414"/>
        </p:xfrm>
        <a:graphic>
          <a:graphicData uri="http://schemas.openxmlformats.org/drawingml/2006/table">
            <a:tbl>
              <a:tblPr/>
              <a:tblGrid>
                <a:gridCol w="1660371"/>
                <a:gridCol w="1658796"/>
                <a:gridCol w="1862010"/>
                <a:gridCol w="1920296"/>
              </a:tblGrid>
              <a:tr h="1264414">
                <a:tc>
                  <a:txBody>
                    <a:bodyPr/>
                    <a:lstStyle>
                      <a:lvl1pPr marL="0" indent="0" algn="l" defTabSz="914400" rtl="0" eaLnBrk="1" fontAlgn="base" hangingPunct="1">
                        <a:lnSpc>
                          <a:spcPct val="100000"/>
                        </a:lnSpc>
                        <a:spcBef>
                          <a:spcPct val="0"/>
                        </a:spcBef>
                        <a:spcAft>
                          <a:spcPct val="0"/>
                        </a:spcAft>
                        <a:buClrTx/>
                        <a:buSzTx/>
                        <a:buFontTx/>
                        <a:buNone/>
                        <a:defRPr lang="zh-CN" altLang="en-US" sz="4000" b="1" i="0" u="none" baseline="0">
                          <a:solidFill>
                            <a:schemeClr val="tx1"/>
                          </a:solidFill>
                          <a:latin typeface="Arial" panose="020B0604020202020204" pitchFamily="34" charset="0"/>
                          <a:ea typeface="黑体" panose="02010609060101010101" charset="-122"/>
                        </a:defRPr>
                      </a:lvl1pPr>
                      <a:lvl2pPr marL="457200" indent="0" algn="l" defTabSz="914400" rtl="0" eaLnBrk="1" fontAlgn="base" hangingPunct="1">
                        <a:lnSpc>
                          <a:spcPct val="100000"/>
                        </a:lnSpc>
                        <a:spcBef>
                          <a:spcPct val="0"/>
                        </a:spcBef>
                        <a:spcAft>
                          <a:spcPct val="0"/>
                        </a:spcAft>
                        <a:buClrTx/>
                        <a:buSzTx/>
                        <a:buFontTx/>
                        <a:buNone/>
                        <a:defRPr lang="zh-CN" altLang="en-US" sz="4000" b="1" i="0" u="none" baseline="0">
                          <a:solidFill>
                            <a:schemeClr val="tx1"/>
                          </a:solidFill>
                          <a:latin typeface="Arial" panose="020B0604020202020204" pitchFamily="34" charset="0"/>
                          <a:ea typeface="黑体" panose="02010609060101010101" charset="-122"/>
                        </a:defRPr>
                      </a:lvl2pPr>
                      <a:lvl3pPr marL="914400" indent="0" algn="l" defTabSz="914400" rtl="0" eaLnBrk="1" fontAlgn="base" hangingPunct="1">
                        <a:lnSpc>
                          <a:spcPct val="100000"/>
                        </a:lnSpc>
                        <a:spcBef>
                          <a:spcPct val="0"/>
                        </a:spcBef>
                        <a:spcAft>
                          <a:spcPct val="0"/>
                        </a:spcAft>
                        <a:buClrTx/>
                        <a:buSzTx/>
                        <a:buFontTx/>
                        <a:buNone/>
                        <a:defRPr lang="zh-CN" altLang="en-US" sz="4000" b="1" i="0" u="none" baseline="0">
                          <a:solidFill>
                            <a:schemeClr val="tx1"/>
                          </a:solidFill>
                          <a:latin typeface="Arial" panose="020B0604020202020204" pitchFamily="34" charset="0"/>
                          <a:ea typeface="黑体" panose="02010609060101010101" charset="-122"/>
                        </a:defRPr>
                      </a:lvl3pPr>
                      <a:lvl4pPr marL="1371600" indent="0" algn="l" defTabSz="914400" rtl="0" eaLnBrk="1" fontAlgn="base" hangingPunct="1">
                        <a:lnSpc>
                          <a:spcPct val="100000"/>
                        </a:lnSpc>
                        <a:spcBef>
                          <a:spcPct val="0"/>
                        </a:spcBef>
                        <a:spcAft>
                          <a:spcPct val="0"/>
                        </a:spcAft>
                        <a:buClrTx/>
                        <a:buSzTx/>
                        <a:buFontTx/>
                        <a:buNone/>
                        <a:defRPr lang="zh-CN" altLang="en-US" sz="4000" b="1" i="0" u="none" baseline="0">
                          <a:solidFill>
                            <a:schemeClr val="tx1"/>
                          </a:solidFill>
                          <a:latin typeface="Arial" panose="020B0604020202020204" pitchFamily="34" charset="0"/>
                          <a:ea typeface="黑体" panose="02010609060101010101" charset="-122"/>
                        </a:defRPr>
                      </a:lvl4pPr>
                      <a:lvl5pPr marL="1828800" indent="0" algn="l" defTabSz="914400" rtl="0" eaLnBrk="1" fontAlgn="base" hangingPunct="1">
                        <a:lnSpc>
                          <a:spcPct val="100000"/>
                        </a:lnSpc>
                        <a:spcBef>
                          <a:spcPct val="0"/>
                        </a:spcBef>
                        <a:spcAft>
                          <a:spcPct val="0"/>
                        </a:spcAft>
                        <a:buClrTx/>
                        <a:buSzTx/>
                        <a:buFontTx/>
                        <a:buNone/>
                        <a:defRPr lang="zh-CN" altLang="en-US" sz="4000" b="1" i="0" u="none" baseline="0">
                          <a:solidFill>
                            <a:schemeClr val="tx1"/>
                          </a:solidFill>
                          <a:latin typeface="Arial" panose="020B0604020202020204" pitchFamily="34" charset="0"/>
                          <a:ea typeface="黑体" panose="02010609060101010101" charset="-122"/>
                        </a:defRPr>
                      </a:lvl5pPr>
                    </a:lstStyle>
                    <a:p>
                      <a:pPr lvl="0"/>
                      <a:endParaRPr lang="zh-CN" altLang="en-US" sz="1800"/>
                    </a:p>
                  </a:txBody>
                  <a:tcPr marL="90738" marR="90738" marT="46567" marB="46567">
                    <a:lnL w="12700">
                      <a:solidFill>
                        <a:prstClr val="black"/>
                      </a:solidFill>
                      <a:bevel/>
                    </a:lnL>
                    <a:lnR w="12700">
                      <a:solidFill>
                        <a:prstClr val="black"/>
                      </a:solidFill>
                      <a:bevel/>
                    </a:lnR>
                    <a:lnT w="12700">
                      <a:solidFill>
                        <a:prstClr val="black"/>
                      </a:solidFill>
                      <a:bevel/>
                    </a:lnT>
                    <a:lnB w="12700">
                      <a:solidFill>
                        <a:prstClr val="black"/>
                      </a:solidFill>
                      <a:bevel/>
                    </a:lnB>
                    <a:noFill/>
                  </a:tcPr>
                </a:tc>
                <a:tc>
                  <a:txBody>
                    <a:bodyPr/>
                    <a:lstStyle>
                      <a:lvl1pPr marL="0" indent="0" algn="l" defTabSz="914400" rtl="0" eaLnBrk="1" fontAlgn="base" hangingPunct="1">
                        <a:lnSpc>
                          <a:spcPct val="100000"/>
                        </a:lnSpc>
                        <a:spcBef>
                          <a:spcPct val="0"/>
                        </a:spcBef>
                        <a:spcAft>
                          <a:spcPct val="0"/>
                        </a:spcAft>
                        <a:buClrTx/>
                        <a:buSzTx/>
                        <a:buFontTx/>
                        <a:buNone/>
                        <a:defRPr lang="zh-CN" altLang="en-US" sz="4000" b="1" i="0" u="none" baseline="0">
                          <a:solidFill>
                            <a:schemeClr val="tx1"/>
                          </a:solidFill>
                          <a:latin typeface="Arial" panose="020B0604020202020204" pitchFamily="34" charset="0"/>
                          <a:ea typeface="黑体" panose="02010609060101010101" charset="-122"/>
                        </a:defRPr>
                      </a:lvl1pPr>
                      <a:lvl2pPr marL="457200" indent="0" algn="l" defTabSz="914400" rtl="0" eaLnBrk="1" fontAlgn="base" hangingPunct="1">
                        <a:lnSpc>
                          <a:spcPct val="100000"/>
                        </a:lnSpc>
                        <a:spcBef>
                          <a:spcPct val="0"/>
                        </a:spcBef>
                        <a:spcAft>
                          <a:spcPct val="0"/>
                        </a:spcAft>
                        <a:buClrTx/>
                        <a:buSzTx/>
                        <a:buFontTx/>
                        <a:buNone/>
                        <a:defRPr lang="zh-CN" altLang="en-US" sz="4000" b="1" i="0" u="none" baseline="0">
                          <a:solidFill>
                            <a:schemeClr val="tx1"/>
                          </a:solidFill>
                          <a:latin typeface="Arial" panose="020B0604020202020204" pitchFamily="34" charset="0"/>
                          <a:ea typeface="黑体" panose="02010609060101010101" charset="-122"/>
                        </a:defRPr>
                      </a:lvl2pPr>
                      <a:lvl3pPr marL="914400" indent="0" algn="l" defTabSz="914400" rtl="0" eaLnBrk="1" fontAlgn="base" hangingPunct="1">
                        <a:lnSpc>
                          <a:spcPct val="100000"/>
                        </a:lnSpc>
                        <a:spcBef>
                          <a:spcPct val="0"/>
                        </a:spcBef>
                        <a:spcAft>
                          <a:spcPct val="0"/>
                        </a:spcAft>
                        <a:buClrTx/>
                        <a:buSzTx/>
                        <a:buFontTx/>
                        <a:buNone/>
                        <a:defRPr lang="zh-CN" altLang="en-US" sz="4000" b="1" i="0" u="none" baseline="0">
                          <a:solidFill>
                            <a:schemeClr val="tx1"/>
                          </a:solidFill>
                          <a:latin typeface="Arial" panose="020B0604020202020204" pitchFamily="34" charset="0"/>
                          <a:ea typeface="黑体" panose="02010609060101010101" charset="-122"/>
                        </a:defRPr>
                      </a:lvl3pPr>
                      <a:lvl4pPr marL="1371600" indent="0" algn="l" defTabSz="914400" rtl="0" eaLnBrk="1" fontAlgn="base" hangingPunct="1">
                        <a:lnSpc>
                          <a:spcPct val="100000"/>
                        </a:lnSpc>
                        <a:spcBef>
                          <a:spcPct val="0"/>
                        </a:spcBef>
                        <a:spcAft>
                          <a:spcPct val="0"/>
                        </a:spcAft>
                        <a:buClrTx/>
                        <a:buSzTx/>
                        <a:buFontTx/>
                        <a:buNone/>
                        <a:defRPr lang="zh-CN" altLang="en-US" sz="4000" b="1" i="0" u="none" baseline="0">
                          <a:solidFill>
                            <a:schemeClr val="tx1"/>
                          </a:solidFill>
                          <a:latin typeface="Arial" panose="020B0604020202020204" pitchFamily="34" charset="0"/>
                          <a:ea typeface="黑体" panose="02010609060101010101" charset="-122"/>
                        </a:defRPr>
                      </a:lvl4pPr>
                      <a:lvl5pPr marL="1828800" indent="0" algn="l" defTabSz="914400" rtl="0" eaLnBrk="1" fontAlgn="base" hangingPunct="1">
                        <a:lnSpc>
                          <a:spcPct val="100000"/>
                        </a:lnSpc>
                        <a:spcBef>
                          <a:spcPct val="0"/>
                        </a:spcBef>
                        <a:spcAft>
                          <a:spcPct val="0"/>
                        </a:spcAft>
                        <a:buClrTx/>
                        <a:buSzTx/>
                        <a:buFontTx/>
                        <a:buNone/>
                        <a:defRPr lang="zh-CN" altLang="en-US" sz="4000" b="1" i="0" u="none" baseline="0">
                          <a:solidFill>
                            <a:schemeClr val="tx1"/>
                          </a:solidFill>
                          <a:latin typeface="Arial" panose="020B0604020202020204" pitchFamily="34" charset="0"/>
                          <a:ea typeface="黑体" panose="02010609060101010101" charset="-122"/>
                        </a:defRPr>
                      </a:lvl5pPr>
                    </a:lstStyle>
                    <a:p>
                      <a:pPr lvl="0"/>
                      <a:endParaRPr lang="zh-CN" altLang="en-US" sz="1800"/>
                    </a:p>
                  </a:txBody>
                  <a:tcPr marL="90738" marR="90738" marT="46567" marB="46567">
                    <a:lnL w="12700">
                      <a:solidFill>
                        <a:prstClr val="black"/>
                      </a:solidFill>
                      <a:bevel/>
                    </a:lnL>
                    <a:lnR w="12700">
                      <a:solidFill>
                        <a:prstClr val="black"/>
                      </a:solidFill>
                      <a:bevel/>
                    </a:lnR>
                    <a:lnT w="12700">
                      <a:solidFill>
                        <a:prstClr val="black"/>
                      </a:solidFill>
                      <a:bevel/>
                    </a:lnT>
                    <a:lnB w="12700">
                      <a:solidFill>
                        <a:prstClr val="black"/>
                      </a:solidFill>
                      <a:bevel/>
                    </a:lnB>
                    <a:noFill/>
                  </a:tcPr>
                </a:tc>
                <a:tc>
                  <a:txBody>
                    <a:bodyPr/>
                    <a:lstStyle>
                      <a:lvl1pPr marL="0" indent="0" algn="l" defTabSz="914400" rtl="0" eaLnBrk="1" fontAlgn="base" hangingPunct="1">
                        <a:lnSpc>
                          <a:spcPct val="100000"/>
                        </a:lnSpc>
                        <a:spcBef>
                          <a:spcPct val="0"/>
                        </a:spcBef>
                        <a:spcAft>
                          <a:spcPct val="0"/>
                        </a:spcAft>
                        <a:buClrTx/>
                        <a:buSzTx/>
                        <a:buFontTx/>
                        <a:buNone/>
                        <a:defRPr lang="zh-CN" altLang="en-US" sz="4000" b="1" i="0" u="none" baseline="0">
                          <a:solidFill>
                            <a:schemeClr val="tx1"/>
                          </a:solidFill>
                          <a:latin typeface="Arial" panose="020B0604020202020204" pitchFamily="34" charset="0"/>
                          <a:ea typeface="黑体" panose="02010609060101010101" charset="-122"/>
                        </a:defRPr>
                      </a:lvl1pPr>
                      <a:lvl2pPr marL="457200" indent="0" algn="l" defTabSz="914400" rtl="0" eaLnBrk="1" fontAlgn="base" hangingPunct="1">
                        <a:lnSpc>
                          <a:spcPct val="100000"/>
                        </a:lnSpc>
                        <a:spcBef>
                          <a:spcPct val="0"/>
                        </a:spcBef>
                        <a:spcAft>
                          <a:spcPct val="0"/>
                        </a:spcAft>
                        <a:buClrTx/>
                        <a:buSzTx/>
                        <a:buFontTx/>
                        <a:buNone/>
                        <a:defRPr lang="zh-CN" altLang="en-US" sz="4000" b="1" i="0" u="none" baseline="0">
                          <a:solidFill>
                            <a:schemeClr val="tx1"/>
                          </a:solidFill>
                          <a:latin typeface="Arial" panose="020B0604020202020204" pitchFamily="34" charset="0"/>
                          <a:ea typeface="黑体" panose="02010609060101010101" charset="-122"/>
                        </a:defRPr>
                      </a:lvl2pPr>
                      <a:lvl3pPr marL="914400" indent="0" algn="l" defTabSz="914400" rtl="0" eaLnBrk="1" fontAlgn="base" hangingPunct="1">
                        <a:lnSpc>
                          <a:spcPct val="100000"/>
                        </a:lnSpc>
                        <a:spcBef>
                          <a:spcPct val="0"/>
                        </a:spcBef>
                        <a:spcAft>
                          <a:spcPct val="0"/>
                        </a:spcAft>
                        <a:buClrTx/>
                        <a:buSzTx/>
                        <a:buFontTx/>
                        <a:buNone/>
                        <a:defRPr lang="zh-CN" altLang="en-US" sz="4000" b="1" i="0" u="none" baseline="0">
                          <a:solidFill>
                            <a:schemeClr val="tx1"/>
                          </a:solidFill>
                          <a:latin typeface="Arial" panose="020B0604020202020204" pitchFamily="34" charset="0"/>
                          <a:ea typeface="黑体" panose="02010609060101010101" charset="-122"/>
                        </a:defRPr>
                      </a:lvl3pPr>
                      <a:lvl4pPr marL="1371600" indent="0" algn="l" defTabSz="914400" rtl="0" eaLnBrk="1" fontAlgn="base" hangingPunct="1">
                        <a:lnSpc>
                          <a:spcPct val="100000"/>
                        </a:lnSpc>
                        <a:spcBef>
                          <a:spcPct val="0"/>
                        </a:spcBef>
                        <a:spcAft>
                          <a:spcPct val="0"/>
                        </a:spcAft>
                        <a:buClrTx/>
                        <a:buSzTx/>
                        <a:buFontTx/>
                        <a:buNone/>
                        <a:defRPr lang="zh-CN" altLang="en-US" sz="4000" b="1" i="0" u="none" baseline="0">
                          <a:solidFill>
                            <a:schemeClr val="tx1"/>
                          </a:solidFill>
                          <a:latin typeface="Arial" panose="020B0604020202020204" pitchFamily="34" charset="0"/>
                          <a:ea typeface="黑体" panose="02010609060101010101" charset="-122"/>
                        </a:defRPr>
                      </a:lvl4pPr>
                      <a:lvl5pPr marL="1828800" indent="0" algn="l" defTabSz="914400" rtl="0" eaLnBrk="1" fontAlgn="base" hangingPunct="1">
                        <a:lnSpc>
                          <a:spcPct val="100000"/>
                        </a:lnSpc>
                        <a:spcBef>
                          <a:spcPct val="0"/>
                        </a:spcBef>
                        <a:spcAft>
                          <a:spcPct val="0"/>
                        </a:spcAft>
                        <a:buClrTx/>
                        <a:buSzTx/>
                        <a:buFontTx/>
                        <a:buNone/>
                        <a:defRPr lang="zh-CN" altLang="en-US" sz="4000" b="1" i="0" u="none" baseline="0">
                          <a:solidFill>
                            <a:schemeClr val="tx1"/>
                          </a:solidFill>
                          <a:latin typeface="Arial" panose="020B0604020202020204" pitchFamily="34" charset="0"/>
                          <a:ea typeface="黑体" panose="02010609060101010101" charset="-122"/>
                        </a:defRPr>
                      </a:lvl5pPr>
                    </a:lstStyle>
                    <a:p>
                      <a:pPr lvl="0"/>
                      <a:endParaRPr lang="zh-CN" altLang="en-US" sz="1800"/>
                    </a:p>
                  </a:txBody>
                  <a:tcPr marL="90738" marR="90738" marT="46567" marB="46567">
                    <a:lnL w="12700">
                      <a:solidFill>
                        <a:prstClr val="black"/>
                      </a:solidFill>
                      <a:bevel/>
                    </a:lnL>
                    <a:lnR w="12700">
                      <a:solidFill>
                        <a:prstClr val="black"/>
                      </a:solidFill>
                      <a:bevel/>
                    </a:lnR>
                    <a:lnT w="12700">
                      <a:solidFill>
                        <a:prstClr val="black"/>
                      </a:solidFill>
                      <a:bevel/>
                    </a:lnT>
                    <a:lnB w="12700">
                      <a:solidFill>
                        <a:prstClr val="black"/>
                      </a:solidFill>
                      <a:bevel/>
                    </a:lnB>
                    <a:noFill/>
                  </a:tcPr>
                </a:tc>
                <a:tc>
                  <a:txBody>
                    <a:bodyPr/>
                    <a:lstStyle>
                      <a:lvl1pPr marL="0" indent="0" algn="l" defTabSz="914400" rtl="0" eaLnBrk="1" fontAlgn="base" hangingPunct="1">
                        <a:lnSpc>
                          <a:spcPct val="100000"/>
                        </a:lnSpc>
                        <a:spcBef>
                          <a:spcPct val="0"/>
                        </a:spcBef>
                        <a:spcAft>
                          <a:spcPct val="0"/>
                        </a:spcAft>
                        <a:buClrTx/>
                        <a:buSzTx/>
                        <a:buFontTx/>
                        <a:buNone/>
                        <a:defRPr lang="zh-CN" altLang="en-US" sz="4000" b="1" i="0" u="none" baseline="0">
                          <a:solidFill>
                            <a:schemeClr val="tx1"/>
                          </a:solidFill>
                          <a:latin typeface="Arial" panose="020B0604020202020204" pitchFamily="34" charset="0"/>
                          <a:ea typeface="黑体" panose="02010609060101010101" charset="-122"/>
                        </a:defRPr>
                      </a:lvl1pPr>
                      <a:lvl2pPr marL="457200" indent="0" algn="l" defTabSz="914400" rtl="0" eaLnBrk="1" fontAlgn="base" hangingPunct="1">
                        <a:lnSpc>
                          <a:spcPct val="100000"/>
                        </a:lnSpc>
                        <a:spcBef>
                          <a:spcPct val="0"/>
                        </a:spcBef>
                        <a:spcAft>
                          <a:spcPct val="0"/>
                        </a:spcAft>
                        <a:buClrTx/>
                        <a:buSzTx/>
                        <a:buFontTx/>
                        <a:buNone/>
                        <a:defRPr lang="zh-CN" altLang="en-US" sz="4000" b="1" i="0" u="none" baseline="0">
                          <a:solidFill>
                            <a:schemeClr val="tx1"/>
                          </a:solidFill>
                          <a:latin typeface="Arial" panose="020B0604020202020204" pitchFamily="34" charset="0"/>
                          <a:ea typeface="黑体" panose="02010609060101010101" charset="-122"/>
                        </a:defRPr>
                      </a:lvl2pPr>
                      <a:lvl3pPr marL="914400" indent="0" algn="l" defTabSz="914400" rtl="0" eaLnBrk="1" fontAlgn="base" hangingPunct="1">
                        <a:lnSpc>
                          <a:spcPct val="100000"/>
                        </a:lnSpc>
                        <a:spcBef>
                          <a:spcPct val="0"/>
                        </a:spcBef>
                        <a:spcAft>
                          <a:spcPct val="0"/>
                        </a:spcAft>
                        <a:buClrTx/>
                        <a:buSzTx/>
                        <a:buFontTx/>
                        <a:buNone/>
                        <a:defRPr lang="zh-CN" altLang="en-US" sz="4000" b="1" i="0" u="none" baseline="0">
                          <a:solidFill>
                            <a:schemeClr val="tx1"/>
                          </a:solidFill>
                          <a:latin typeface="Arial" panose="020B0604020202020204" pitchFamily="34" charset="0"/>
                          <a:ea typeface="黑体" panose="02010609060101010101" charset="-122"/>
                        </a:defRPr>
                      </a:lvl3pPr>
                      <a:lvl4pPr marL="1371600" indent="0" algn="l" defTabSz="914400" rtl="0" eaLnBrk="1" fontAlgn="base" hangingPunct="1">
                        <a:lnSpc>
                          <a:spcPct val="100000"/>
                        </a:lnSpc>
                        <a:spcBef>
                          <a:spcPct val="0"/>
                        </a:spcBef>
                        <a:spcAft>
                          <a:spcPct val="0"/>
                        </a:spcAft>
                        <a:buClrTx/>
                        <a:buSzTx/>
                        <a:buFontTx/>
                        <a:buNone/>
                        <a:defRPr lang="zh-CN" altLang="en-US" sz="4000" b="1" i="0" u="none" baseline="0">
                          <a:solidFill>
                            <a:schemeClr val="tx1"/>
                          </a:solidFill>
                          <a:latin typeface="Arial" panose="020B0604020202020204" pitchFamily="34" charset="0"/>
                          <a:ea typeface="黑体" panose="02010609060101010101" charset="-122"/>
                        </a:defRPr>
                      </a:lvl4pPr>
                      <a:lvl5pPr marL="1828800" indent="0" algn="l" defTabSz="914400" rtl="0" eaLnBrk="1" fontAlgn="base" hangingPunct="1">
                        <a:lnSpc>
                          <a:spcPct val="100000"/>
                        </a:lnSpc>
                        <a:spcBef>
                          <a:spcPct val="0"/>
                        </a:spcBef>
                        <a:spcAft>
                          <a:spcPct val="0"/>
                        </a:spcAft>
                        <a:buClrTx/>
                        <a:buSzTx/>
                        <a:buFontTx/>
                        <a:buNone/>
                        <a:defRPr lang="zh-CN" altLang="en-US" sz="4000" b="1" i="0" u="none" baseline="0">
                          <a:solidFill>
                            <a:schemeClr val="tx1"/>
                          </a:solidFill>
                          <a:latin typeface="Arial" panose="020B0604020202020204" pitchFamily="34" charset="0"/>
                          <a:ea typeface="黑体" panose="02010609060101010101" charset="-122"/>
                        </a:defRPr>
                      </a:lvl5pPr>
                    </a:lstStyle>
                    <a:p>
                      <a:pPr lvl="0"/>
                      <a:endParaRPr lang="zh-CN" altLang="en-US" sz="1800"/>
                    </a:p>
                  </a:txBody>
                  <a:tcPr marL="90738" marR="90738" marT="46567" marB="46567">
                    <a:lnL w="12700">
                      <a:solidFill>
                        <a:prstClr val="black"/>
                      </a:solidFill>
                      <a:bevel/>
                    </a:lnL>
                    <a:lnR w="12700">
                      <a:solidFill>
                        <a:prstClr val="black"/>
                      </a:solidFill>
                      <a:bevel/>
                    </a:lnR>
                    <a:lnT w="12700">
                      <a:solidFill>
                        <a:prstClr val="black"/>
                      </a:solidFill>
                      <a:bevel/>
                    </a:lnT>
                    <a:lnB w="12700">
                      <a:solidFill>
                        <a:prstClr val="black"/>
                      </a:solidFill>
                      <a:bevel/>
                    </a:lnB>
                    <a:noFill/>
                  </a:tcPr>
                </a:tc>
              </a:tr>
            </a:tbl>
          </a:graphicData>
        </a:graphic>
      </p:graphicFrame>
      <p:graphicFrame>
        <p:nvGraphicFramePr>
          <p:cNvPr id="8205" name="表格 40"/>
          <p:cNvGraphicFramePr>
            <a:graphicFrameLocks noGrp="1"/>
          </p:cNvGraphicFramePr>
          <p:nvPr>
            <p:custDataLst>
              <p:tags r:id="rId5"/>
            </p:custDataLst>
          </p:nvPr>
        </p:nvGraphicFramePr>
        <p:xfrm>
          <a:off x="4355087" y="1358195"/>
          <a:ext cx="7101473" cy="2084182"/>
        </p:xfrm>
        <a:graphic>
          <a:graphicData uri="http://schemas.openxmlformats.org/drawingml/2006/table">
            <a:tbl>
              <a:tblPr/>
              <a:tblGrid>
                <a:gridCol w="1660371"/>
                <a:gridCol w="1658796"/>
                <a:gridCol w="1862010"/>
                <a:gridCol w="1920296"/>
              </a:tblGrid>
              <a:tr h="2084182">
                <a:tc>
                  <a:txBody>
                    <a:bodyPr/>
                    <a:lstStyle>
                      <a:lvl1pPr marL="0" indent="0" algn="l" defTabSz="914400" rtl="0" eaLnBrk="1" fontAlgn="base" hangingPunct="1">
                        <a:lnSpc>
                          <a:spcPct val="100000"/>
                        </a:lnSpc>
                        <a:spcBef>
                          <a:spcPct val="0"/>
                        </a:spcBef>
                        <a:spcAft>
                          <a:spcPct val="0"/>
                        </a:spcAft>
                        <a:buClrTx/>
                        <a:buSzTx/>
                        <a:buFontTx/>
                        <a:buNone/>
                        <a:defRPr lang="zh-CN" altLang="en-US" sz="4000" b="1" i="0" u="none" baseline="0">
                          <a:solidFill>
                            <a:schemeClr val="tx1"/>
                          </a:solidFill>
                          <a:latin typeface="Arial" panose="020B0604020202020204" pitchFamily="34" charset="0"/>
                          <a:ea typeface="黑体" panose="02010609060101010101" charset="-122"/>
                        </a:defRPr>
                      </a:lvl1pPr>
                      <a:lvl2pPr marL="457200" indent="0" algn="l" defTabSz="914400" rtl="0" eaLnBrk="1" fontAlgn="base" hangingPunct="1">
                        <a:lnSpc>
                          <a:spcPct val="100000"/>
                        </a:lnSpc>
                        <a:spcBef>
                          <a:spcPct val="0"/>
                        </a:spcBef>
                        <a:spcAft>
                          <a:spcPct val="0"/>
                        </a:spcAft>
                        <a:buClrTx/>
                        <a:buSzTx/>
                        <a:buFontTx/>
                        <a:buNone/>
                        <a:defRPr lang="zh-CN" altLang="en-US" sz="4000" b="1" i="0" u="none" baseline="0">
                          <a:solidFill>
                            <a:schemeClr val="tx1"/>
                          </a:solidFill>
                          <a:latin typeface="Arial" panose="020B0604020202020204" pitchFamily="34" charset="0"/>
                          <a:ea typeface="黑体" panose="02010609060101010101" charset="-122"/>
                        </a:defRPr>
                      </a:lvl2pPr>
                      <a:lvl3pPr marL="914400" indent="0" algn="l" defTabSz="914400" rtl="0" eaLnBrk="1" fontAlgn="base" hangingPunct="1">
                        <a:lnSpc>
                          <a:spcPct val="100000"/>
                        </a:lnSpc>
                        <a:spcBef>
                          <a:spcPct val="0"/>
                        </a:spcBef>
                        <a:spcAft>
                          <a:spcPct val="0"/>
                        </a:spcAft>
                        <a:buClrTx/>
                        <a:buSzTx/>
                        <a:buFontTx/>
                        <a:buNone/>
                        <a:defRPr lang="zh-CN" altLang="en-US" sz="4000" b="1" i="0" u="none" baseline="0">
                          <a:solidFill>
                            <a:schemeClr val="tx1"/>
                          </a:solidFill>
                          <a:latin typeface="Arial" panose="020B0604020202020204" pitchFamily="34" charset="0"/>
                          <a:ea typeface="黑体" panose="02010609060101010101" charset="-122"/>
                        </a:defRPr>
                      </a:lvl3pPr>
                      <a:lvl4pPr marL="1371600" indent="0" algn="l" defTabSz="914400" rtl="0" eaLnBrk="1" fontAlgn="base" hangingPunct="1">
                        <a:lnSpc>
                          <a:spcPct val="100000"/>
                        </a:lnSpc>
                        <a:spcBef>
                          <a:spcPct val="0"/>
                        </a:spcBef>
                        <a:spcAft>
                          <a:spcPct val="0"/>
                        </a:spcAft>
                        <a:buClrTx/>
                        <a:buSzTx/>
                        <a:buFontTx/>
                        <a:buNone/>
                        <a:defRPr lang="zh-CN" altLang="en-US" sz="4000" b="1" i="0" u="none" baseline="0">
                          <a:solidFill>
                            <a:schemeClr val="tx1"/>
                          </a:solidFill>
                          <a:latin typeface="Arial" panose="020B0604020202020204" pitchFamily="34" charset="0"/>
                          <a:ea typeface="黑体" panose="02010609060101010101" charset="-122"/>
                        </a:defRPr>
                      </a:lvl4pPr>
                      <a:lvl5pPr marL="1828800" indent="0" algn="l" defTabSz="914400" rtl="0" eaLnBrk="1" fontAlgn="base" hangingPunct="1">
                        <a:lnSpc>
                          <a:spcPct val="100000"/>
                        </a:lnSpc>
                        <a:spcBef>
                          <a:spcPct val="0"/>
                        </a:spcBef>
                        <a:spcAft>
                          <a:spcPct val="0"/>
                        </a:spcAft>
                        <a:buClrTx/>
                        <a:buSzTx/>
                        <a:buFontTx/>
                        <a:buNone/>
                        <a:defRPr lang="zh-CN" altLang="en-US" sz="4000" b="1" i="0" u="none" baseline="0">
                          <a:solidFill>
                            <a:schemeClr val="tx1"/>
                          </a:solidFill>
                          <a:latin typeface="Arial" panose="020B0604020202020204" pitchFamily="34" charset="0"/>
                          <a:ea typeface="黑体" panose="02010609060101010101" charset="-122"/>
                        </a:defRPr>
                      </a:lvl5pPr>
                    </a:lstStyle>
                    <a:p>
                      <a:pPr lvl="0"/>
                      <a:endParaRPr lang="zh-CN" altLang="en-US" sz="1800"/>
                    </a:p>
                  </a:txBody>
                  <a:tcPr marL="90738" marR="90738" marT="46567" marB="46567">
                    <a:lnL w="12700">
                      <a:solidFill>
                        <a:prstClr val="black"/>
                      </a:solidFill>
                      <a:miter lim="800000"/>
                    </a:lnL>
                    <a:lnR w="12700">
                      <a:solidFill>
                        <a:prstClr val="black"/>
                      </a:solidFill>
                      <a:bevel/>
                    </a:lnR>
                    <a:lnT w="12700">
                      <a:solidFill>
                        <a:prstClr val="black"/>
                      </a:solidFill>
                      <a:miter lim="800000"/>
                    </a:lnT>
                    <a:lnB w="12700">
                      <a:solidFill>
                        <a:prstClr val="black"/>
                      </a:solidFill>
                      <a:bevel/>
                    </a:lnB>
                    <a:noFill/>
                  </a:tcPr>
                </a:tc>
                <a:tc>
                  <a:txBody>
                    <a:bodyPr/>
                    <a:lstStyle>
                      <a:lvl1pPr marL="0" indent="0" algn="l" defTabSz="914400" rtl="0" eaLnBrk="1" fontAlgn="base" hangingPunct="1">
                        <a:lnSpc>
                          <a:spcPct val="100000"/>
                        </a:lnSpc>
                        <a:spcBef>
                          <a:spcPct val="0"/>
                        </a:spcBef>
                        <a:spcAft>
                          <a:spcPct val="0"/>
                        </a:spcAft>
                        <a:buClrTx/>
                        <a:buSzTx/>
                        <a:buFontTx/>
                        <a:buNone/>
                        <a:defRPr lang="zh-CN" altLang="en-US" sz="4000" b="1" i="0" u="none" baseline="0">
                          <a:solidFill>
                            <a:schemeClr val="tx1"/>
                          </a:solidFill>
                          <a:latin typeface="Arial" panose="020B0604020202020204" pitchFamily="34" charset="0"/>
                          <a:ea typeface="黑体" panose="02010609060101010101" charset="-122"/>
                        </a:defRPr>
                      </a:lvl1pPr>
                      <a:lvl2pPr marL="457200" indent="0" algn="l" defTabSz="914400" rtl="0" eaLnBrk="1" fontAlgn="base" hangingPunct="1">
                        <a:lnSpc>
                          <a:spcPct val="100000"/>
                        </a:lnSpc>
                        <a:spcBef>
                          <a:spcPct val="0"/>
                        </a:spcBef>
                        <a:spcAft>
                          <a:spcPct val="0"/>
                        </a:spcAft>
                        <a:buClrTx/>
                        <a:buSzTx/>
                        <a:buFontTx/>
                        <a:buNone/>
                        <a:defRPr lang="zh-CN" altLang="en-US" sz="4000" b="1" i="0" u="none" baseline="0">
                          <a:solidFill>
                            <a:schemeClr val="tx1"/>
                          </a:solidFill>
                          <a:latin typeface="Arial" panose="020B0604020202020204" pitchFamily="34" charset="0"/>
                          <a:ea typeface="黑体" panose="02010609060101010101" charset="-122"/>
                        </a:defRPr>
                      </a:lvl2pPr>
                      <a:lvl3pPr marL="914400" indent="0" algn="l" defTabSz="914400" rtl="0" eaLnBrk="1" fontAlgn="base" hangingPunct="1">
                        <a:lnSpc>
                          <a:spcPct val="100000"/>
                        </a:lnSpc>
                        <a:spcBef>
                          <a:spcPct val="0"/>
                        </a:spcBef>
                        <a:spcAft>
                          <a:spcPct val="0"/>
                        </a:spcAft>
                        <a:buClrTx/>
                        <a:buSzTx/>
                        <a:buFontTx/>
                        <a:buNone/>
                        <a:defRPr lang="zh-CN" altLang="en-US" sz="4000" b="1" i="0" u="none" baseline="0">
                          <a:solidFill>
                            <a:schemeClr val="tx1"/>
                          </a:solidFill>
                          <a:latin typeface="Arial" panose="020B0604020202020204" pitchFamily="34" charset="0"/>
                          <a:ea typeface="黑体" panose="02010609060101010101" charset="-122"/>
                        </a:defRPr>
                      </a:lvl3pPr>
                      <a:lvl4pPr marL="1371600" indent="0" algn="l" defTabSz="914400" rtl="0" eaLnBrk="1" fontAlgn="base" hangingPunct="1">
                        <a:lnSpc>
                          <a:spcPct val="100000"/>
                        </a:lnSpc>
                        <a:spcBef>
                          <a:spcPct val="0"/>
                        </a:spcBef>
                        <a:spcAft>
                          <a:spcPct val="0"/>
                        </a:spcAft>
                        <a:buClrTx/>
                        <a:buSzTx/>
                        <a:buFontTx/>
                        <a:buNone/>
                        <a:defRPr lang="zh-CN" altLang="en-US" sz="4000" b="1" i="0" u="none" baseline="0">
                          <a:solidFill>
                            <a:schemeClr val="tx1"/>
                          </a:solidFill>
                          <a:latin typeface="Arial" panose="020B0604020202020204" pitchFamily="34" charset="0"/>
                          <a:ea typeface="黑体" panose="02010609060101010101" charset="-122"/>
                        </a:defRPr>
                      </a:lvl4pPr>
                      <a:lvl5pPr marL="1828800" indent="0" algn="l" defTabSz="914400" rtl="0" eaLnBrk="1" fontAlgn="base" hangingPunct="1">
                        <a:lnSpc>
                          <a:spcPct val="100000"/>
                        </a:lnSpc>
                        <a:spcBef>
                          <a:spcPct val="0"/>
                        </a:spcBef>
                        <a:spcAft>
                          <a:spcPct val="0"/>
                        </a:spcAft>
                        <a:buClrTx/>
                        <a:buSzTx/>
                        <a:buFontTx/>
                        <a:buNone/>
                        <a:defRPr lang="zh-CN" altLang="en-US" sz="4000" b="1" i="0" u="none" baseline="0">
                          <a:solidFill>
                            <a:schemeClr val="tx1"/>
                          </a:solidFill>
                          <a:latin typeface="Arial" panose="020B0604020202020204" pitchFamily="34" charset="0"/>
                          <a:ea typeface="黑体" panose="02010609060101010101" charset="-122"/>
                        </a:defRPr>
                      </a:lvl5pPr>
                    </a:lstStyle>
                    <a:p>
                      <a:pPr lvl="0"/>
                      <a:endParaRPr lang="zh-CN" altLang="en-US" sz="1800"/>
                    </a:p>
                  </a:txBody>
                  <a:tcPr marL="90738" marR="90738" marT="46567" marB="46567">
                    <a:lnL w="12700">
                      <a:solidFill>
                        <a:prstClr val="black"/>
                      </a:solidFill>
                      <a:bevel/>
                    </a:lnL>
                    <a:lnR w="12700">
                      <a:solidFill>
                        <a:prstClr val="black"/>
                      </a:solidFill>
                      <a:bevel/>
                    </a:lnR>
                    <a:lnT w="12700">
                      <a:solidFill>
                        <a:prstClr val="black"/>
                      </a:solidFill>
                      <a:miter lim="800000"/>
                    </a:lnT>
                    <a:lnB w="12700">
                      <a:solidFill>
                        <a:prstClr val="black"/>
                      </a:solidFill>
                      <a:bevel/>
                    </a:lnB>
                    <a:noFill/>
                  </a:tcPr>
                </a:tc>
                <a:tc>
                  <a:txBody>
                    <a:bodyPr/>
                    <a:lstStyle>
                      <a:lvl1pPr marL="0" indent="0" algn="l" defTabSz="914400" rtl="0" eaLnBrk="1" fontAlgn="base" hangingPunct="1">
                        <a:lnSpc>
                          <a:spcPct val="100000"/>
                        </a:lnSpc>
                        <a:spcBef>
                          <a:spcPct val="0"/>
                        </a:spcBef>
                        <a:spcAft>
                          <a:spcPct val="0"/>
                        </a:spcAft>
                        <a:buClrTx/>
                        <a:buSzTx/>
                        <a:buFontTx/>
                        <a:buNone/>
                        <a:defRPr lang="zh-CN" altLang="en-US" sz="4000" b="1" i="0" u="none" baseline="0">
                          <a:solidFill>
                            <a:schemeClr val="tx1"/>
                          </a:solidFill>
                          <a:latin typeface="Arial" panose="020B0604020202020204" pitchFamily="34" charset="0"/>
                          <a:ea typeface="黑体" panose="02010609060101010101" charset="-122"/>
                        </a:defRPr>
                      </a:lvl1pPr>
                      <a:lvl2pPr marL="457200" indent="0" algn="l" defTabSz="914400" rtl="0" eaLnBrk="1" fontAlgn="base" hangingPunct="1">
                        <a:lnSpc>
                          <a:spcPct val="100000"/>
                        </a:lnSpc>
                        <a:spcBef>
                          <a:spcPct val="0"/>
                        </a:spcBef>
                        <a:spcAft>
                          <a:spcPct val="0"/>
                        </a:spcAft>
                        <a:buClrTx/>
                        <a:buSzTx/>
                        <a:buFontTx/>
                        <a:buNone/>
                        <a:defRPr lang="zh-CN" altLang="en-US" sz="4000" b="1" i="0" u="none" baseline="0">
                          <a:solidFill>
                            <a:schemeClr val="tx1"/>
                          </a:solidFill>
                          <a:latin typeface="Arial" panose="020B0604020202020204" pitchFamily="34" charset="0"/>
                          <a:ea typeface="黑体" panose="02010609060101010101" charset="-122"/>
                        </a:defRPr>
                      </a:lvl2pPr>
                      <a:lvl3pPr marL="914400" indent="0" algn="l" defTabSz="914400" rtl="0" eaLnBrk="1" fontAlgn="base" hangingPunct="1">
                        <a:lnSpc>
                          <a:spcPct val="100000"/>
                        </a:lnSpc>
                        <a:spcBef>
                          <a:spcPct val="0"/>
                        </a:spcBef>
                        <a:spcAft>
                          <a:spcPct val="0"/>
                        </a:spcAft>
                        <a:buClrTx/>
                        <a:buSzTx/>
                        <a:buFontTx/>
                        <a:buNone/>
                        <a:defRPr lang="zh-CN" altLang="en-US" sz="4000" b="1" i="0" u="none" baseline="0">
                          <a:solidFill>
                            <a:schemeClr val="tx1"/>
                          </a:solidFill>
                          <a:latin typeface="Arial" panose="020B0604020202020204" pitchFamily="34" charset="0"/>
                          <a:ea typeface="黑体" panose="02010609060101010101" charset="-122"/>
                        </a:defRPr>
                      </a:lvl3pPr>
                      <a:lvl4pPr marL="1371600" indent="0" algn="l" defTabSz="914400" rtl="0" eaLnBrk="1" fontAlgn="base" hangingPunct="1">
                        <a:lnSpc>
                          <a:spcPct val="100000"/>
                        </a:lnSpc>
                        <a:spcBef>
                          <a:spcPct val="0"/>
                        </a:spcBef>
                        <a:spcAft>
                          <a:spcPct val="0"/>
                        </a:spcAft>
                        <a:buClrTx/>
                        <a:buSzTx/>
                        <a:buFontTx/>
                        <a:buNone/>
                        <a:defRPr lang="zh-CN" altLang="en-US" sz="4000" b="1" i="0" u="none" baseline="0">
                          <a:solidFill>
                            <a:schemeClr val="tx1"/>
                          </a:solidFill>
                          <a:latin typeface="Arial" panose="020B0604020202020204" pitchFamily="34" charset="0"/>
                          <a:ea typeface="黑体" panose="02010609060101010101" charset="-122"/>
                        </a:defRPr>
                      </a:lvl4pPr>
                      <a:lvl5pPr marL="1828800" indent="0" algn="l" defTabSz="914400" rtl="0" eaLnBrk="1" fontAlgn="base" hangingPunct="1">
                        <a:lnSpc>
                          <a:spcPct val="100000"/>
                        </a:lnSpc>
                        <a:spcBef>
                          <a:spcPct val="0"/>
                        </a:spcBef>
                        <a:spcAft>
                          <a:spcPct val="0"/>
                        </a:spcAft>
                        <a:buClrTx/>
                        <a:buSzTx/>
                        <a:buFontTx/>
                        <a:buNone/>
                        <a:defRPr lang="zh-CN" altLang="en-US" sz="4000" b="1" i="0" u="none" baseline="0">
                          <a:solidFill>
                            <a:schemeClr val="tx1"/>
                          </a:solidFill>
                          <a:latin typeface="Arial" panose="020B0604020202020204" pitchFamily="34" charset="0"/>
                          <a:ea typeface="黑体" panose="02010609060101010101" charset="-122"/>
                        </a:defRPr>
                      </a:lvl5pPr>
                    </a:lstStyle>
                    <a:p>
                      <a:pPr lvl="0"/>
                      <a:endParaRPr lang="zh-CN" altLang="en-US" sz="1800"/>
                    </a:p>
                  </a:txBody>
                  <a:tcPr marL="90738" marR="90738" marT="46567" marB="46567">
                    <a:lnL w="12700">
                      <a:solidFill>
                        <a:prstClr val="black"/>
                      </a:solidFill>
                      <a:bevel/>
                    </a:lnL>
                    <a:lnR w="12700">
                      <a:solidFill>
                        <a:prstClr val="black"/>
                      </a:solidFill>
                      <a:bevel/>
                    </a:lnR>
                    <a:lnT w="12700">
                      <a:solidFill>
                        <a:prstClr val="black"/>
                      </a:solidFill>
                      <a:miter lim="800000"/>
                    </a:lnT>
                    <a:lnB w="12700">
                      <a:solidFill>
                        <a:prstClr val="black"/>
                      </a:solidFill>
                      <a:bevel/>
                    </a:lnB>
                    <a:noFill/>
                  </a:tcPr>
                </a:tc>
                <a:tc>
                  <a:txBody>
                    <a:bodyPr/>
                    <a:lstStyle>
                      <a:lvl1pPr marL="0" indent="0" algn="l" defTabSz="914400" rtl="0" eaLnBrk="1" fontAlgn="base" hangingPunct="1">
                        <a:lnSpc>
                          <a:spcPct val="100000"/>
                        </a:lnSpc>
                        <a:spcBef>
                          <a:spcPct val="0"/>
                        </a:spcBef>
                        <a:spcAft>
                          <a:spcPct val="0"/>
                        </a:spcAft>
                        <a:buClrTx/>
                        <a:buSzTx/>
                        <a:buFontTx/>
                        <a:buNone/>
                        <a:defRPr lang="zh-CN" altLang="en-US" sz="4000" b="1" i="0" u="none" baseline="0">
                          <a:solidFill>
                            <a:schemeClr val="tx1"/>
                          </a:solidFill>
                          <a:latin typeface="Arial" panose="020B0604020202020204" pitchFamily="34" charset="0"/>
                          <a:ea typeface="黑体" panose="02010609060101010101" charset="-122"/>
                        </a:defRPr>
                      </a:lvl1pPr>
                      <a:lvl2pPr marL="457200" indent="0" algn="l" defTabSz="914400" rtl="0" eaLnBrk="1" fontAlgn="base" hangingPunct="1">
                        <a:lnSpc>
                          <a:spcPct val="100000"/>
                        </a:lnSpc>
                        <a:spcBef>
                          <a:spcPct val="0"/>
                        </a:spcBef>
                        <a:spcAft>
                          <a:spcPct val="0"/>
                        </a:spcAft>
                        <a:buClrTx/>
                        <a:buSzTx/>
                        <a:buFontTx/>
                        <a:buNone/>
                        <a:defRPr lang="zh-CN" altLang="en-US" sz="4000" b="1" i="0" u="none" baseline="0">
                          <a:solidFill>
                            <a:schemeClr val="tx1"/>
                          </a:solidFill>
                          <a:latin typeface="Arial" panose="020B0604020202020204" pitchFamily="34" charset="0"/>
                          <a:ea typeface="黑体" panose="02010609060101010101" charset="-122"/>
                        </a:defRPr>
                      </a:lvl2pPr>
                      <a:lvl3pPr marL="914400" indent="0" algn="l" defTabSz="914400" rtl="0" eaLnBrk="1" fontAlgn="base" hangingPunct="1">
                        <a:lnSpc>
                          <a:spcPct val="100000"/>
                        </a:lnSpc>
                        <a:spcBef>
                          <a:spcPct val="0"/>
                        </a:spcBef>
                        <a:spcAft>
                          <a:spcPct val="0"/>
                        </a:spcAft>
                        <a:buClrTx/>
                        <a:buSzTx/>
                        <a:buFontTx/>
                        <a:buNone/>
                        <a:defRPr lang="zh-CN" altLang="en-US" sz="4000" b="1" i="0" u="none" baseline="0">
                          <a:solidFill>
                            <a:schemeClr val="tx1"/>
                          </a:solidFill>
                          <a:latin typeface="Arial" panose="020B0604020202020204" pitchFamily="34" charset="0"/>
                          <a:ea typeface="黑体" panose="02010609060101010101" charset="-122"/>
                        </a:defRPr>
                      </a:lvl3pPr>
                      <a:lvl4pPr marL="1371600" indent="0" algn="l" defTabSz="914400" rtl="0" eaLnBrk="1" fontAlgn="base" hangingPunct="1">
                        <a:lnSpc>
                          <a:spcPct val="100000"/>
                        </a:lnSpc>
                        <a:spcBef>
                          <a:spcPct val="0"/>
                        </a:spcBef>
                        <a:spcAft>
                          <a:spcPct val="0"/>
                        </a:spcAft>
                        <a:buClrTx/>
                        <a:buSzTx/>
                        <a:buFontTx/>
                        <a:buNone/>
                        <a:defRPr lang="zh-CN" altLang="en-US" sz="4000" b="1" i="0" u="none" baseline="0">
                          <a:solidFill>
                            <a:schemeClr val="tx1"/>
                          </a:solidFill>
                          <a:latin typeface="Arial" panose="020B0604020202020204" pitchFamily="34" charset="0"/>
                          <a:ea typeface="黑体" panose="02010609060101010101" charset="-122"/>
                        </a:defRPr>
                      </a:lvl4pPr>
                      <a:lvl5pPr marL="1828800" indent="0" algn="l" defTabSz="914400" rtl="0" eaLnBrk="1" fontAlgn="base" hangingPunct="1">
                        <a:lnSpc>
                          <a:spcPct val="100000"/>
                        </a:lnSpc>
                        <a:spcBef>
                          <a:spcPct val="0"/>
                        </a:spcBef>
                        <a:spcAft>
                          <a:spcPct val="0"/>
                        </a:spcAft>
                        <a:buClrTx/>
                        <a:buSzTx/>
                        <a:buFontTx/>
                        <a:buNone/>
                        <a:defRPr lang="zh-CN" altLang="en-US" sz="4000" b="1" i="0" u="none" baseline="0">
                          <a:solidFill>
                            <a:schemeClr val="tx1"/>
                          </a:solidFill>
                          <a:latin typeface="Arial" panose="020B0604020202020204" pitchFamily="34" charset="0"/>
                          <a:ea typeface="黑体" panose="02010609060101010101" charset="-122"/>
                        </a:defRPr>
                      </a:lvl5pPr>
                    </a:lstStyle>
                    <a:p>
                      <a:pPr lvl="0"/>
                      <a:endParaRPr lang="zh-CN" altLang="en-US" sz="1800"/>
                    </a:p>
                  </a:txBody>
                  <a:tcPr marL="90738" marR="90738" marT="46567" marB="46567">
                    <a:lnL w="12700">
                      <a:solidFill>
                        <a:prstClr val="black"/>
                      </a:solidFill>
                      <a:bevel/>
                    </a:lnL>
                    <a:lnR w="12700">
                      <a:solidFill>
                        <a:prstClr val="black"/>
                      </a:solidFill>
                      <a:miter lim="800000"/>
                    </a:lnR>
                    <a:lnT w="12700">
                      <a:solidFill>
                        <a:prstClr val="black"/>
                      </a:solidFill>
                      <a:bevel/>
                    </a:lnT>
                    <a:lnB w="12700">
                      <a:solidFill>
                        <a:prstClr val="black"/>
                      </a:solidFill>
                      <a:bevel/>
                    </a:lnB>
                    <a:noFill/>
                  </a:tcPr>
                </a:tc>
              </a:tr>
            </a:tbl>
          </a:graphicData>
        </a:graphic>
      </p:graphicFrame>
      <p:pic>
        <p:nvPicPr>
          <p:cNvPr id="8218" name="Picture 6" descr="http://t3.baidu.com/it/u=2010354572,1730386050&amp;fm=21&amp;gp=0.jpg"/>
          <p:cNvPicPr/>
          <p:nvPr>
            <p:custDataLst>
              <p:tags r:id="rId6"/>
            </p:custDataLst>
          </p:nvPr>
        </p:nvPicPr>
        <p:blipFill>
          <a:blip r:embed="rId38"/>
          <a:srcRect l="3947" t="7895"/>
          <a:stretch>
            <a:fillRect/>
          </a:stretch>
        </p:blipFill>
        <p:spPr>
          <a:xfrm>
            <a:off x="8138969" y="1550606"/>
            <a:ext cx="1194081" cy="1175484"/>
          </a:xfrm>
          <a:prstGeom prst="rect">
            <a:avLst/>
          </a:prstGeom>
          <a:noFill/>
          <a:ln w="9525">
            <a:noFill/>
          </a:ln>
        </p:spPr>
      </p:pic>
      <p:pic>
        <p:nvPicPr>
          <p:cNvPr id="8219" name="Picture 26" descr="http://t2.baidu.com/it/u=1769812744,590065026&amp;fm=23&amp;gp=0.jpg"/>
          <p:cNvPicPr/>
          <p:nvPr>
            <p:custDataLst>
              <p:tags r:id="rId7"/>
            </p:custDataLst>
          </p:nvPr>
        </p:nvPicPr>
        <p:blipFill>
          <a:blip r:embed="rId39"/>
          <a:stretch>
            <a:fillRect/>
          </a:stretch>
        </p:blipFill>
        <p:spPr>
          <a:xfrm>
            <a:off x="4490564" y="1405085"/>
            <a:ext cx="1521744" cy="1561924"/>
          </a:xfrm>
          <a:prstGeom prst="rect">
            <a:avLst/>
          </a:prstGeom>
          <a:noFill/>
          <a:ln w="9525">
            <a:noFill/>
          </a:ln>
        </p:spPr>
      </p:pic>
      <p:pic>
        <p:nvPicPr>
          <p:cNvPr id="8220" name="Picture 12" descr="http://t1.baidu.com/it/u=3362600795,117206020&amp;fm=23&amp;gp=0.jpg"/>
          <p:cNvPicPr/>
          <p:nvPr>
            <p:custDataLst>
              <p:tags r:id="rId8"/>
            </p:custDataLst>
          </p:nvPr>
        </p:nvPicPr>
        <p:blipFill>
          <a:blip r:embed="rId40"/>
          <a:srcRect l="17500" r="17499"/>
          <a:stretch>
            <a:fillRect/>
          </a:stretch>
        </p:blipFill>
        <p:spPr>
          <a:xfrm>
            <a:off x="6333670" y="1405085"/>
            <a:ext cx="992442" cy="1566774"/>
          </a:xfrm>
          <a:prstGeom prst="rect">
            <a:avLst/>
          </a:prstGeom>
          <a:noFill/>
          <a:ln w="9525">
            <a:noFill/>
          </a:ln>
        </p:spPr>
      </p:pic>
      <p:pic>
        <p:nvPicPr>
          <p:cNvPr id="8221" name="Picture 21" descr="http://t3.baidu.com/it/u=2041317384,1537641881&amp;fm=21&amp;gp=0.jpg"/>
          <p:cNvPicPr/>
          <p:nvPr>
            <p:custDataLst>
              <p:tags r:id="rId9"/>
            </p:custDataLst>
          </p:nvPr>
        </p:nvPicPr>
        <p:blipFill>
          <a:blip r:embed="rId41"/>
          <a:stretch>
            <a:fillRect/>
          </a:stretch>
        </p:blipFill>
        <p:spPr>
          <a:xfrm>
            <a:off x="9840297" y="1405085"/>
            <a:ext cx="1353186" cy="1582943"/>
          </a:xfrm>
          <a:prstGeom prst="rect">
            <a:avLst/>
          </a:prstGeom>
          <a:noFill/>
          <a:ln w="9525">
            <a:noFill/>
          </a:ln>
        </p:spPr>
      </p:pic>
      <p:sp>
        <p:nvSpPr>
          <p:cNvPr id="8222" name="TextBox 22"/>
          <p:cNvSpPr/>
          <p:nvPr>
            <p:custDataLst>
              <p:tags r:id="rId10"/>
            </p:custDataLst>
          </p:nvPr>
        </p:nvSpPr>
        <p:spPr>
          <a:xfrm>
            <a:off x="5908338" y="2933054"/>
            <a:ext cx="1734410" cy="397757"/>
          </a:xfrm>
          <a:prstGeom prst="rect">
            <a:avLst/>
          </a:prstGeom>
          <a:noFill/>
          <a:ln w="9525">
            <a:noFill/>
          </a:ln>
        </p:spPr>
        <p:txBody>
          <a:bodyPr lIns="18000" tIns="10800" rIns="0" bIns="10800" anchor="t">
            <a:spAutoFit/>
          </a:bodyPr>
          <a:lstStyle/>
          <a:p>
            <a:pPr algn="ctr">
              <a:spcBef>
                <a:spcPct val="50000"/>
              </a:spcBef>
            </a:pPr>
            <a:r>
              <a:rPr lang="zh-CN" altLang="en-US" sz="2400">
                <a:latin typeface="黑体" panose="02010609060101010101" charset="-122"/>
                <a:ea typeface="黑体" panose="02010609060101010101" charset="-122"/>
              </a:rPr>
              <a:t>电风扇转动</a:t>
            </a:r>
          </a:p>
        </p:txBody>
      </p:sp>
      <p:sp>
        <p:nvSpPr>
          <p:cNvPr id="8223" name="TextBox 25"/>
          <p:cNvSpPr/>
          <p:nvPr>
            <p:custDataLst>
              <p:tags r:id="rId11"/>
            </p:custDataLst>
          </p:nvPr>
        </p:nvSpPr>
        <p:spPr>
          <a:xfrm>
            <a:off x="4169201" y="2971859"/>
            <a:ext cx="2028992" cy="397757"/>
          </a:xfrm>
          <a:prstGeom prst="rect">
            <a:avLst/>
          </a:prstGeom>
          <a:noFill/>
          <a:ln w="9525">
            <a:noFill/>
          </a:ln>
        </p:spPr>
        <p:txBody>
          <a:bodyPr lIns="18000" tIns="10800" rIns="0" bIns="10800" anchor="t">
            <a:spAutoFit/>
          </a:bodyPr>
          <a:lstStyle/>
          <a:p>
            <a:pPr algn="ctr">
              <a:spcBef>
                <a:spcPct val="50000"/>
              </a:spcBef>
            </a:pPr>
            <a:r>
              <a:rPr lang="zh-CN" altLang="en-US" sz="2400">
                <a:latin typeface="黑体" panose="02010609060101010101" charset="-122"/>
                <a:ea typeface="黑体" panose="02010609060101010101" charset="-122"/>
              </a:rPr>
              <a:t>电饭煲煮饭</a:t>
            </a:r>
          </a:p>
        </p:txBody>
      </p:sp>
      <p:sp>
        <p:nvSpPr>
          <p:cNvPr id="8224" name="Text Box 8"/>
          <p:cNvSpPr/>
          <p:nvPr>
            <p:custDataLst>
              <p:tags r:id="rId12"/>
            </p:custDataLst>
          </p:nvPr>
        </p:nvSpPr>
        <p:spPr>
          <a:xfrm>
            <a:off x="7855414" y="2933054"/>
            <a:ext cx="1608385" cy="397757"/>
          </a:xfrm>
          <a:prstGeom prst="rect">
            <a:avLst/>
          </a:prstGeom>
          <a:noFill/>
          <a:ln w="9525">
            <a:noFill/>
          </a:ln>
        </p:spPr>
        <p:txBody>
          <a:bodyPr lIns="18000" tIns="10800" rIns="0" bIns="10800" anchor="t">
            <a:spAutoFit/>
          </a:bodyPr>
          <a:lstStyle/>
          <a:p>
            <a:pPr algn="ctr">
              <a:spcBef>
                <a:spcPct val="50000"/>
              </a:spcBef>
            </a:pPr>
            <a:r>
              <a:rPr lang="zh-CN" altLang="en-US" sz="2400">
                <a:latin typeface="黑体" panose="02010609060101010101" charset="-122"/>
                <a:ea typeface="黑体" panose="02010609060101010101" charset="-122"/>
              </a:rPr>
              <a:t>电吹风工作</a:t>
            </a:r>
          </a:p>
        </p:txBody>
      </p:sp>
      <p:sp>
        <p:nvSpPr>
          <p:cNvPr id="8225" name="Text Box 8"/>
          <p:cNvSpPr/>
          <p:nvPr>
            <p:custDataLst>
              <p:tags r:id="rId13"/>
            </p:custDataLst>
          </p:nvPr>
        </p:nvSpPr>
        <p:spPr>
          <a:xfrm>
            <a:off x="9698520" y="2933054"/>
            <a:ext cx="1608385" cy="397757"/>
          </a:xfrm>
          <a:prstGeom prst="rect">
            <a:avLst/>
          </a:prstGeom>
          <a:solidFill>
            <a:schemeClr val="bg1"/>
          </a:solidFill>
          <a:ln w="9525">
            <a:noFill/>
          </a:ln>
        </p:spPr>
        <p:txBody>
          <a:bodyPr lIns="18000" tIns="10800" rIns="0" bIns="10800" anchor="t">
            <a:spAutoFit/>
          </a:bodyPr>
          <a:lstStyle/>
          <a:p>
            <a:pPr algn="ctr">
              <a:spcBef>
                <a:spcPct val="50000"/>
              </a:spcBef>
            </a:pPr>
            <a:r>
              <a:rPr lang="zh-CN" altLang="en-US" sz="2400">
                <a:latin typeface="黑体" panose="02010609060101010101" charset="-122"/>
                <a:ea typeface="黑体" panose="02010609060101010101" charset="-122"/>
              </a:rPr>
              <a:t>电灯照明</a:t>
            </a:r>
          </a:p>
        </p:txBody>
      </p:sp>
      <p:sp>
        <p:nvSpPr>
          <p:cNvPr id="19490" name="Rectangle 2"/>
          <p:cNvSpPr/>
          <p:nvPr>
            <p:custDataLst>
              <p:tags r:id="rId14"/>
            </p:custDataLst>
          </p:nvPr>
        </p:nvSpPr>
        <p:spPr>
          <a:xfrm>
            <a:off x="2686209" y="697530"/>
            <a:ext cx="1310653" cy="523220"/>
          </a:xfrm>
          <a:prstGeom prst="rect">
            <a:avLst/>
          </a:prstGeom>
          <a:gradFill rotWithShape="0">
            <a:gsLst>
              <a:gs pos="0">
                <a:srgbClr val="D1E8FF"/>
              </a:gs>
              <a:gs pos="100000">
                <a:srgbClr val="99CCFF"/>
              </a:gs>
            </a:gsLst>
            <a:lin ang="5400000" scaled="1"/>
          </a:gradFill>
          <a:ln w="19050" cap="flat" cmpd="sng">
            <a:solidFill>
              <a:schemeClr val="tx2"/>
            </a:solidFill>
            <a:prstDash val="solid"/>
            <a:round/>
            <a:headEnd type="none" w="med" len="med"/>
            <a:tailEnd type="none" w="med" len="med"/>
          </a:ln>
        </p:spPr>
        <p:txBody>
          <a:bodyPr anchor="t">
            <a:spAutoFit/>
          </a:bodyPr>
          <a:lstStyle/>
          <a:p>
            <a:pPr algn="ctr"/>
            <a:r>
              <a:rPr lang="zh-CN" altLang="en-US" sz="2800">
                <a:latin typeface="黑体" panose="02010609060101010101" charset="-122"/>
                <a:ea typeface="黑体" panose="02010609060101010101" charset="-122"/>
              </a:rPr>
              <a:t>问题</a:t>
            </a:r>
            <a:endParaRPr lang="en-US" altLang="zh-CN" sz="2800">
              <a:latin typeface="黑体" panose="02010609060101010101" charset="-122"/>
              <a:ea typeface="黑体" panose="02010609060101010101" charset="-122"/>
            </a:endParaRPr>
          </a:p>
        </p:txBody>
      </p:sp>
      <p:sp>
        <p:nvSpPr>
          <p:cNvPr id="19491" name="AutoShape 35"/>
          <p:cNvSpPr/>
          <p:nvPr>
            <p:custDataLst>
              <p:tags r:id="rId15"/>
            </p:custDataLst>
          </p:nvPr>
        </p:nvSpPr>
        <p:spPr>
          <a:xfrm>
            <a:off x="4098313" y="772554"/>
            <a:ext cx="779776" cy="341165"/>
          </a:xfrm>
          <a:prstGeom prst="rightArrow">
            <a:avLst>
              <a:gd name="adj1" fmla="val 50000"/>
              <a:gd name="adj2" fmla="val 90906"/>
            </a:avLst>
          </a:prstGeom>
          <a:solidFill>
            <a:srgbClr val="FF0000"/>
          </a:solidFill>
          <a:ln w="9525" cap="flat" cmpd="sng">
            <a:solidFill>
              <a:schemeClr val="bg1"/>
            </a:solidFill>
            <a:prstDash val="solid"/>
            <a:round/>
            <a:headEnd type="none" w="med" len="med"/>
            <a:tailEnd type="none" w="med" len="med"/>
          </a:ln>
        </p:spPr>
        <p:txBody>
          <a:bodyPr wrap="none" anchor="ctr"/>
          <a:lstStyle/>
          <a:p>
            <a:endParaRPr lang="zh-CN" altLang="en-US" sz="1800" b="0">
              <a:latin typeface="黑体" panose="02010609060101010101" charset="-122"/>
              <a:ea typeface="黑体" panose="02010609060101010101" charset="-122"/>
            </a:endParaRPr>
          </a:p>
        </p:txBody>
      </p:sp>
      <p:sp>
        <p:nvSpPr>
          <p:cNvPr id="19492" name="Rectangle 2"/>
          <p:cNvSpPr/>
          <p:nvPr>
            <p:custDataLst>
              <p:tags r:id="rId16"/>
            </p:custDataLst>
          </p:nvPr>
        </p:nvSpPr>
        <p:spPr>
          <a:xfrm>
            <a:off x="5019866" y="721784"/>
            <a:ext cx="6772233" cy="523220"/>
          </a:xfrm>
          <a:prstGeom prst="rect">
            <a:avLst/>
          </a:prstGeom>
          <a:gradFill rotWithShape="0">
            <a:gsLst>
              <a:gs pos="0">
                <a:srgbClr val="D1E8FF"/>
              </a:gs>
              <a:gs pos="100000">
                <a:srgbClr val="99CCFF"/>
              </a:gs>
            </a:gsLst>
            <a:lin ang="5400000" scaled="1"/>
          </a:gradFill>
          <a:ln w="19050" cap="flat" cmpd="sng">
            <a:solidFill>
              <a:schemeClr val="tx2"/>
            </a:solidFill>
            <a:prstDash val="solid"/>
            <a:round/>
            <a:headEnd type="none" w="med" len="med"/>
            <a:tailEnd type="none" w="med" len="med"/>
          </a:ln>
        </p:spPr>
        <p:txBody>
          <a:bodyPr anchor="t">
            <a:spAutoFit/>
          </a:bodyPr>
          <a:lstStyle/>
          <a:p>
            <a:pPr algn="ctr"/>
            <a:r>
              <a:rPr lang="zh-CN" altLang="en-US" sz="2800">
                <a:latin typeface="黑体" panose="02010609060101010101" charset="-122"/>
                <a:ea typeface="黑体" panose="02010609060101010101" charset="-122"/>
              </a:rPr>
              <a:t>用电器工作时，消耗的电能到哪里去了 ？</a:t>
            </a:r>
            <a:endParaRPr lang="en-US" altLang="zh-CN" sz="2800">
              <a:latin typeface="黑体" panose="02010609060101010101" charset="-122"/>
              <a:ea typeface="黑体" panose="02010609060101010101" charset="-122"/>
            </a:endParaRPr>
          </a:p>
        </p:txBody>
      </p:sp>
      <p:sp>
        <p:nvSpPr>
          <p:cNvPr id="8229" name="Rectangle 2"/>
          <p:cNvSpPr/>
          <p:nvPr>
            <p:custDataLst>
              <p:tags r:id="rId17"/>
            </p:custDataLst>
          </p:nvPr>
        </p:nvSpPr>
        <p:spPr>
          <a:xfrm>
            <a:off x="2858548" y="2794001"/>
            <a:ext cx="1203533" cy="523220"/>
          </a:xfrm>
          <a:prstGeom prst="rect">
            <a:avLst/>
          </a:prstGeom>
          <a:gradFill rotWithShape="0">
            <a:gsLst>
              <a:gs pos="0">
                <a:srgbClr val="D1E8FF"/>
              </a:gs>
              <a:gs pos="100000">
                <a:srgbClr val="99CCFF"/>
              </a:gs>
            </a:gsLst>
            <a:lin ang="5400000" scaled="1"/>
          </a:gradFill>
          <a:ln w="19050" cap="flat" cmpd="sng">
            <a:solidFill>
              <a:schemeClr val="tx2"/>
            </a:solidFill>
            <a:prstDash val="solid"/>
            <a:round/>
            <a:headEnd type="none" w="med" len="med"/>
            <a:tailEnd type="none" w="med" len="med"/>
          </a:ln>
        </p:spPr>
        <p:txBody>
          <a:bodyPr anchor="t">
            <a:spAutoFit/>
          </a:bodyPr>
          <a:lstStyle/>
          <a:p>
            <a:pPr algn="ctr"/>
            <a:r>
              <a:rPr lang="zh-CN" altLang="en-US" sz="2800">
                <a:latin typeface="黑体" panose="02010609060101010101" charset="-122"/>
                <a:ea typeface="黑体" panose="02010609060101010101" charset="-122"/>
              </a:rPr>
              <a:t>资料</a:t>
            </a:r>
            <a:endParaRPr lang="en-US" altLang="zh-CN" sz="2800">
              <a:latin typeface="黑体" panose="02010609060101010101" charset="-122"/>
              <a:ea typeface="黑体" panose="02010609060101010101" charset="-122"/>
            </a:endParaRPr>
          </a:p>
        </p:txBody>
      </p:sp>
      <p:sp>
        <p:nvSpPr>
          <p:cNvPr id="8230" name="Rectangle 2"/>
          <p:cNvSpPr/>
          <p:nvPr>
            <p:custDataLst>
              <p:tags r:id="rId18"/>
            </p:custDataLst>
          </p:nvPr>
        </p:nvSpPr>
        <p:spPr>
          <a:xfrm>
            <a:off x="2905807" y="5916232"/>
            <a:ext cx="1203533" cy="533576"/>
          </a:xfrm>
          <a:prstGeom prst="rect">
            <a:avLst/>
          </a:prstGeom>
          <a:gradFill rotWithShape="0">
            <a:gsLst>
              <a:gs pos="0">
                <a:srgbClr val="D1E8FF"/>
              </a:gs>
              <a:gs pos="100000">
                <a:srgbClr val="99CCFF"/>
              </a:gs>
            </a:gsLst>
            <a:lin ang="5400000" scaled="1"/>
          </a:gradFill>
          <a:ln w="19050" cap="flat" cmpd="sng">
            <a:solidFill>
              <a:schemeClr val="tx2"/>
            </a:solidFill>
            <a:prstDash val="solid"/>
            <a:round/>
            <a:headEnd type="none" w="med" len="med"/>
            <a:tailEnd type="none" w="med" len="med"/>
          </a:ln>
        </p:spPr>
        <p:txBody>
          <a:bodyPr anchor="t">
            <a:spAutoFit/>
          </a:bodyPr>
          <a:lstStyle/>
          <a:p>
            <a:pPr algn="ctr"/>
            <a:r>
              <a:rPr lang="zh-CN" altLang="en-US" sz="2800">
                <a:latin typeface="黑体" panose="02010609060101010101" charset="-122"/>
                <a:ea typeface="黑体" panose="02010609060101010101" charset="-122"/>
              </a:rPr>
              <a:t>结论</a:t>
            </a:r>
            <a:endParaRPr lang="en-US" altLang="zh-CN" sz="2800">
              <a:latin typeface="黑体" panose="02010609060101010101" charset="-122"/>
              <a:ea typeface="黑体" panose="02010609060101010101" charset="-122"/>
            </a:endParaRPr>
          </a:p>
        </p:txBody>
      </p:sp>
      <p:sp>
        <p:nvSpPr>
          <p:cNvPr id="8231" name="AutoShape 24"/>
          <p:cNvSpPr/>
          <p:nvPr>
            <p:custDataLst>
              <p:tags r:id="rId19"/>
            </p:custDataLst>
          </p:nvPr>
        </p:nvSpPr>
        <p:spPr>
          <a:xfrm>
            <a:off x="3176760" y="1283817"/>
            <a:ext cx="324513" cy="1435806"/>
          </a:xfrm>
          <a:prstGeom prst="downArrow">
            <a:avLst>
              <a:gd name="adj1" fmla="val 50000"/>
              <a:gd name="adj2" fmla="val 123852"/>
            </a:avLst>
          </a:prstGeom>
          <a:solidFill>
            <a:srgbClr val="FFC000"/>
          </a:solidFill>
          <a:ln w="9525" cap="flat" cmpd="sng">
            <a:solidFill>
              <a:schemeClr val="bg1"/>
            </a:solidFill>
            <a:prstDash val="solid"/>
            <a:round/>
            <a:headEnd type="none" w="med" len="med"/>
            <a:tailEnd type="none" w="med" len="med"/>
          </a:ln>
        </p:spPr>
        <p:txBody>
          <a:bodyPr wrap="none" anchor="ctr"/>
          <a:lstStyle/>
          <a:p>
            <a:endParaRPr lang="zh-CN" altLang="en-US" sz="1800" b="0">
              <a:latin typeface="黑体" panose="02010609060101010101" charset="-122"/>
              <a:ea typeface="黑体" panose="02010609060101010101" charset="-122"/>
            </a:endParaRPr>
          </a:p>
        </p:txBody>
      </p:sp>
      <p:sp>
        <p:nvSpPr>
          <p:cNvPr id="8232" name="Rectangle 2"/>
          <p:cNvSpPr/>
          <p:nvPr>
            <p:custDataLst>
              <p:tags r:id="rId20"/>
            </p:custDataLst>
          </p:nvPr>
        </p:nvSpPr>
        <p:spPr>
          <a:xfrm>
            <a:off x="2942038" y="4837760"/>
            <a:ext cx="1203533" cy="533576"/>
          </a:xfrm>
          <a:prstGeom prst="rect">
            <a:avLst/>
          </a:prstGeom>
          <a:gradFill rotWithShape="0">
            <a:gsLst>
              <a:gs pos="0">
                <a:srgbClr val="D1E8FF"/>
              </a:gs>
              <a:gs pos="100000">
                <a:srgbClr val="99CCFF"/>
              </a:gs>
            </a:gsLst>
            <a:lin ang="5400000" scaled="1"/>
          </a:gradFill>
          <a:ln w="19050" cap="flat" cmpd="sng">
            <a:solidFill>
              <a:schemeClr val="tx2"/>
            </a:solidFill>
            <a:prstDash val="solid"/>
            <a:round/>
            <a:headEnd type="none" w="med" len="med"/>
            <a:tailEnd type="none" w="med" len="med"/>
          </a:ln>
        </p:spPr>
        <p:txBody>
          <a:bodyPr anchor="t">
            <a:spAutoFit/>
          </a:bodyPr>
          <a:lstStyle/>
          <a:p>
            <a:pPr algn="ctr"/>
            <a:r>
              <a:rPr lang="zh-CN" altLang="en-US" sz="2800">
                <a:latin typeface="黑体" panose="02010609060101010101" charset="-122"/>
                <a:ea typeface="黑体" panose="02010609060101010101" charset="-122"/>
              </a:rPr>
              <a:t>归纳</a:t>
            </a:r>
            <a:endParaRPr lang="en-US" altLang="zh-CN" sz="2800">
              <a:latin typeface="黑体" panose="02010609060101010101" charset="-122"/>
              <a:ea typeface="黑体" panose="02010609060101010101" charset="-122"/>
            </a:endParaRPr>
          </a:p>
        </p:txBody>
      </p:sp>
      <p:sp>
        <p:nvSpPr>
          <p:cNvPr id="8233" name="AutoShape 35"/>
          <p:cNvSpPr/>
          <p:nvPr>
            <p:custDataLst>
              <p:tags r:id="rId21"/>
            </p:custDataLst>
          </p:nvPr>
        </p:nvSpPr>
        <p:spPr>
          <a:xfrm>
            <a:off x="4173927" y="5998693"/>
            <a:ext cx="845939" cy="294275"/>
          </a:xfrm>
          <a:prstGeom prst="rightArrow">
            <a:avLst>
              <a:gd name="adj1" fmla="val 50000"/>
              <a:gd name="adj2" fmla="val 90920"/>
            </a:avLst>
          </a:prstGeom>
          <a:solidFill>
            <a:srgbClr val="FF0000"/>
          </a:solidFill>
          <a:ln w="9525" cap="flat" cmpd="sng">
            <a:solidFill>
              <a:schemeClr val="bg1"/>
            </a:solidFill>
            <a:prstDash val="solid"/>
            <a:round/>
            <a:headEnd type="none" w="med" len="med"/>
            <a:tailEnd type="none" w="med" len="med"/>
          </a:ln>
        </p:spPr>
        <p:txBody>
          <a:bodyPr wrap="none" anchor="ctr"/>
          <a:lstStyle/>
          <a:p>
            <a:endParaRPr lang="zh-CN" altLang="en-US" sz="1800" b="0">
              <a:latin typeface="黑体" panose="02010609060101010101" charset="-122"/>
              <a:ea typeface="黑体" panose="02010609060101010101" charset="-122"/>
            </a:endParaRPr>
          </a:p>
        </p:txBody>
      </p:sp>
      <p:sp>
        <p:nvSpPr>
          <p:cNvPr id="8234" name="Rectangle 2"/>
          <p:cNvSpPr>
            <a:spLocks noChangeArrowheads="1"/>
          </p:cNvSpPr>
          <p:nvPr>
            <p:custDataLst>
              <p:tags r:id="rId22"/>
            </p:custDataLst>
          </p:nvPr>
        </p:nvSpPr>
        <p:spPr bwMode="auto">
          <a:xfrm>
            <a:off x="5115959" y="5347083"/>
            <a:ext cx="6354778" cy="1400234"/>
          </a:xfrm>
          <a:prstGeom prst="rect">
            <a:avLst/>
          </a:prstGeom>
          <a:solidFill>
            <a:schemeClr val="accent5">
              <a:lumMod val="20000"/>
              <a:lumOff val="80000"/>
            </a:schemeClr>
          </a:solidFill>
          <a:ln w="19050">
            <a:solidFill>
              <a:schemeClr val="tx2"/>
            </a:solidFill>
            <a:miter lim="800000"/>
          </a:ln>
        </p:spPr>
        <p:txBody>
          <a:bodyPr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4000" b="1" i="0" u="none" baseline="0">
                <a:solidFill>
                  <a:schemeClr val="tx1"/>
                </a:solidFill>
                <a:latin typeface="Arial" panose="020B0604020202020204" pitchFamily="34" charset="0"/>
                <a:ea typeface="黑体" panose="02010609060101010101" charset="-122"/>
              </a:defRPr>
            </a:lvl1pPr>
            <a:lvl2pPr marL="457200" indent="0" algn="l" defTabSz="914400" rtl="0" eaLnBrk="1" fontAlgn="base" hangingPunct="1">
              <a:lnSpc>
                <a:spcPct val="100000"/>
              </a:lnSpc>
              <a:spcBef>
                <a:spcPct val="0"/>
              </a:spcBef>
              <a:spcAft>
                <a:spcPct val="0"/>
              </a:spcAft>
              <a:buClrTx/>
              <a:buSzTx/>
              <a:buFontTx/>
              <a:buNone/>
              <a:defRPr lang="zh-CN" altLang="en-US" sz="4000" b="1" i="0" u="none" baseline="0">
                <a:solidFill>
                  <a:schemeClr val="tx1"/>
                </a:solidFill>
                <a:latin typeface="Arial" panose="020B0604020202020204" pitchFamily="34" charset="0"/>
                <a:ea typeface="黑体" panose="02010609060101010101" charset="-122"/>
              </a:defRPr>
            </a:lvl2pPr>
            <a:lvl3pPr marL="914400" indent="0" algn="l" defTabSz="914400" rtl="0" eaLnBrk="1" fontAlgn="base" hangingPunct="1">
              <a:lnSpc>
                <a:spcPct val="100000"/>
              </a:lnSpc>
              <a:spcBef>
                <a:spcPct val="0"/>
              </a:spcBef>
              <a:spcAft>
                <a:spcPct val="0"/>
              </a:spcAft>
              <a:buClrTx/>
              <a:buSzTx/>
              <a:buFontTx/>
              <a:buNone/>
              <a:defRPr lang="zh-CN" altLang="en-US" sz="4000" b="1" i="0" u="none" baseline="0">
                <a:solidFill>
                  <a:schemeClr val="tx1"/>
                </a:solidFill>
                <a:latin typeface="Arial" panose="020B0604020202020204" pitchFamily="34" charset="0"/>
                <a:ea typeface="黑体" panose="02010609060101010101" charset="-122"/>
              </a:defRPr>
            </a:lvl3pPr>
            <a:lvl4pPr marL="1371600" indent="0" algn="l" defTabSz="914400" rtl="0" eaLnBrk="1" fontAlgn="base" hangingPunct="1">
              <a:lnSpc>
                <a:spcPct val="100000"/>
              </a:lnSpc>
              <a:spcBef>
                <a:spcPct val="0"/>
              </a:spcBef>
              <a:spcAft>
                <a:spcPct val="0"/>
              </a:spcAft>
              <a:buClrTx/>
              <a:buSzTx/>
              <a:buFontTx/>
              <a:buNone/>
              <a:defRPr lang="zh-CN" altLang="en-US" sz="4000" b="1" i="0" u="none" baseline="0">
                <a:solidFill>
                  <a:schemeClr val="tx1"/>
                </a:solidFill>
                <a:latin typeface="Arial" panose="020B0604020202020204" pitchFamily="34" charset="0"/>
                <a:ea typeface="黑体" panose="02010609060101010101" charset="-122"/>
              </a:defRPr>
            </a:lvl4pPr>
            <a:lvl5pPr marL="1828800" indent="0" algn="l" defTabSz="914400" rtl="0" eaLnBrk="1" fontAlgn="base" hangingPunct="1">
              <a:lnSpc>
                <a:spcPct val="100000"/>
              </a:lnSpc>
              <a:spcBef>
                <a:spcPct val="0"/>
              </a:spcBef>
              <a:spcAft>
                <a:spcPct val="0"/>
              </a:spcAft>
              <a:buClrTx/>
              <a:buSzTx/>
              <a:buFontTx/>
              <a:buNone/>
              <a:defRPr lang="zh-CN" altLang="en-US" sz="4000" b="1" i="0" u="none" baseline="0">
                <a:solidFill>
                  <a:schemeClr val="tx1"/>
                </a:solidFill>
                <a:latin typeface="Arial" panose="020B0604020202020204" pitchFamily="34" charset="0"/>
                <a:ea typeface="黑体" panose="02010609060101010101" charset="-122"/>
              </a:defRPr>
            </a:lvl5pPr>
          </a:lstStyle>
          <a:p>
            <a:pPr marL="0" marR="0" lvl="0" indent="0" fontAlgn="base">
              <a:lnSpc>
                <a:spcPct val="115000"/>
              </a:lnSpc>
              <a:spcBef>
                <a:spcPct val="15000"/>
              </a:spcBef>
              <a:buClr>
                <a:schemeClr val="hlink"/>
              </a:buClr>
            </a:pPr>
            <a:r>
              <a:rPr lang="zh-CN" altLang="en-US" sz="3600" strike="noStrike" noProof="1">
                <a:latin typeface="黑体" panose="02010609060101010101" charset="-122"/>
                <a:ea typeface="黑体" panose="02010609060101010101" charset="-122"/>
                <a:cs typeface="+mn-ea"/>
              </a:rPr>
              <a:t>用电器工作时，将</a:t>
            </a:r>
            <a:r>
              <a:rPr lang="en-US" altLang="zh-CN" sz="3600" strike="noStrike" noProof="1">
                <a:latin typeface="黑体" panose="02010609060101010101" charset="-122"/>
                <a:ea typeface="黑体" panose="02010609060101010101" charset="-122"/>
                <a:cs typeface="+mn-ea"/>
              </a:rPr>
              <a:t>______</a:t>
            </a:r>
            <a:r>
              <a:rPr lang="zh-CN" altLang="en-US" sz="3600" strike="noStrike" noProof="1">
                <a:latin typeface="黑体" panose="02010609060101010101" charset="-122"/>
                <a:ea typeface="黑体" panose="02010609060101010101" charset="-122"/>
                <a:cs typeface="+mn-ea"/>
              </a:rPr>
              <a:t>转化为</a:t>
            </a:r>
            <a:r>
              <a:rPr lang="en-US" altLang="zh-CN" sz="3600" strike="noStrike" noProof="1">
                <a:latin typeface="黑体" panose="02010609060101010101" charset="-122"/>
                <a:ea typeface="黑体" panose="02010609060101010101" charset="-122"/>
                <a:cs typeface="+mn-ea"/>
              </a:rPr>
              <a:t>___________________</a:t>
            </a:r>
            <a:r>
              <a:rPr lang="zh-CN" altLang="en-US" sz="3600" strike="noStrike" noProof="1">
                <a:latin typeface="黑体" panose="02010609060101010101" charset="-122"/>
                <a:ea typeface="黑体" panose="02010609060101010101" charset="-122"/>
                <a:cs typeface="+mn-ea"/>
              </a:rPr>
              <a:t>。</a:t>
            </a:r>
            <a:endParaRPr lang="zh-CN" altLang="en-US" sz="3600" strike="noStrike" noProof="1">
              <a:latin typeface="黑体" panose="02010609060101010101" charset="-122"/>
            </a:endParaRPr>
          </a:p>
        </p:txBody>
      </p:sp>
      <p:sp>
        <p:nvSpPr>
          <p:cNvPr id="8235" name="Text Box 12"/>
          <p:cNvSpPr/>
          <p:nvPr>
            <p:custDataLst>
              <p:tags r:id="rId23"/>
            </p:custDataLst>
          </p:nvPr>
        </p:nvSpPr>
        <p:spPr>
          <a:xfrm>
            <a:off x="4169201" y="3591132"/>
            <a:ext cx="1940775" cy="971755"/>
          </a:xfrm>
          <a:prstGeom prst="rect">
            <a:avLst/>
          </a:prstGeom>
          <a:noFill/>
          <a:ln w="9525">
            <a:noFill/>
          </a:ln>
        </p:spPr>
        <p:txBody>
          <a:bodyPr anchor="t">
            <a:spAutoFit/>
          </a:bodyPr>
          <a:lstStyle/>
          <a:p>
            <a:pPr algn="ctr">
              <a:spcBef>
                <a:spcPct val="50000"/>
              </a:spcBef>
            </a:pPr>
            <a:r>
              <a:rPr lang="zh-CN" altLang="en-US" sz="2800">
                <a:solidFill>
                  <a:srgbClr val="FF0000"/>
                </a:solidFill>
                <a:latin typeface="黑体" panose="02010609060101010101" charset="-122"/>
                <a:ea typeface="黑体" panose="02010609060101010101" charset="-122"/>
              </a:rPr>
              <a:t>电能转化为内能</a:t>
            </a:r>
          </a:p>
        </p:txBody>
      </p:sp>
      <p:sp>
        <p:nvSpPr>
          <p:cNvPr id="8236" name="Text Box 10"/>
          <p:cNvSpPr/>
          <p:nvPr>
            <p:custDataLst>
              <p:tags r:id="rId24"/>
            </p:custDataLst>
          </p:nvPr>
        </p:nvSpPr>
        <p:spPr>
          <a:xfrm>
            <a:off x="5949295" y="3553942"/>
            <a:ext cx="1739136" cy="971756"/>
          </a:xfrm>
          <a:prstGeom prst="rect">
            <a:avLst/>
          </a:prstGeom>
          <a:noFill/>
          <a:ln w="9525">
            <a:noFill/>
          </a:ln>
        </p:spPr>
        <p:txBody>
          <a:bodyPr anchor="t">
            <a:spAutoFit/>
          </a:bodyPr>
          <a:lstStyle/>
          <a:p>
            <a:pPr algn="ctr">
              <a:spcBef>
                <a:spcPct val="50000"/>
              </a:spcBef>
            </a:pPr>
            <a:r>
              <a:rPr lang="zh-CN" altLang="en-US" sz="2800">
                <a:solidFill>
                  <a:srgbClr val="FF0000"/>
                </a:solidFill>
                <a:latin typeface="黑体" panose="02010609060101010101" charset="-122"/>
                <a:ea typeface="黑体" panose="02010609060101010101" charset="-122"/>
              </a:rPr>
              <a:t>电能转化为机械能</a:t>
            </a:r>
          </a:p>
        </p:txBody>
      </p:sp>
      <p:sp>
        <p:nvSpPr>
          <p:cNvPr id="8237" name="Text Box 6"/>
          <p:cNvSpPr/>
          <p:nvPr>
            <p:custDataLst>
              <p:tags r:id="rId25"/>
            </p:custDataLst>
          </p:nvPr>
        </p:nvSpPr>
        <p:spPr>
          <a:xfrm>
            <a:off x="7615967" y="3553942"/>
            <a:ext cx="2065224" cy="971756"/>
          </a:xfrm>
          <a:prstGeom prst="rect">
            <a:avLst/>
          </a:prstGeom>
          <a:noFill/>
          <a:ln w="9525">
            <a:noFill/>
          </a:ln>
        </p:spPr>
        <p:txBody>
          <a:bodyPr anchor="t">
            <a:spAutoFit/>
          </a:bodyPr>
          <a:lstStyle/>
          <a:p>
            <a:pPr algn="ctr">
              <a:spcBef>
                <a:spcPct val="50000"/>
              </a:spcBef>
            </a:pPr>
            <a:r>
              <a:rPr lang="zh-CN" altLang="en-US" sz="2800">
                <a:solidFill>
                  <a:srgbClr val="FF0000"/>
                </a:solidFill>
                <a:latin typeface="黑体" panose="02010609060101010101" charset="-122"/>
                <a:ea typeface="黑体" panose="02010609060101010101" charset="-122"/>
              </a:rPr>
              <a:t>电能转化为    机械能内能</a:t>
            </a:r>
          </a:p>
        </p:txBody>
      </p:sp>
      <p:sp>
        <p:nvSpPr>
          <p:cNvPr id="8238" name="Text Box 5"/>
          <p:cNvSpPr/>
          <p:nvPr>
            <p:custDataLst>
              <p:tags r:id="rId26"/>
            </p:custDataLst>
          </p:nvPr>
        </p:nvSpPr>
        <p:spPr>
          <a:xfrm>
            <a:off x="9572496" y="3553942"/>
            <a:ext cx="1956528" cy="1384995"/>
          </a:xfrm>
          <a:prstGeom prst="rect">
            <a:avLst/>
          </a:prstGeom>
          <a:noFill/>
          <a:ln w="9525">
            <a:noFill/>
          </a:ln>
        </p:spPr>
        <p:txBody>
          <a:bodyPr anchor="t">
            <a:spAutoFit/>
          </a:bodyPr>
          <a:lstStyle/>
          <a:p>
            <a:pPr algn="ctr">
              <a:spcBef>
                <a:spcPct val="50000"/>
              </a:spcBef>
            </a:pPr>
            <a:r>
              <a:rPr lang="zh-CN" altLang="en-US" sz="2800">
                <a:solidFill>
                  <a:srgbClr val="FF0000"/>
                </a:solidFill>
                <a:latin typeface="黑体" panose="02010609060101010101" charset="-122"/>
                <a:ea typeface="黑体" panose="02010609060101010101" charset="-122"/>
              </a:rPr>
              <a:t>电能转化为内能、光能</a:t>
            </a:r>
          </a:p>
        </p:txBody>
      </p:sp>
      <p:sp>
        <p:nvSpPr>
          <p:cNvPr id="8239" name="AutoShape 24"/>
          <p:cNvSpPr/>
          <p:nvPr>
            <p:custDataLst>
              <p:tags r:id="rId27"/>
            </p:custDataLst>
          </p:nvPr>
        </p:nvSpPr>
        <p:spPr>
          <a:xfrm>
            <a:off x="3247648" y="5434395"/>
            <a:ext cx="354444" cy="436563"/>
          </a:xfrm>
          <a:prstGeom prst="downArrow">
            <a:avLst>
              <a:gd name="adj1" fmla="val 50000"/>
              <a:gd name="adj2" fmla="val 69527"/>
            </a:avLst>
          </a:prstGeom>
          <a:solidFill>
            <a:srgbClr val="FFC000"/>
          </a:solidFill>
          <a:ln w="9525" cap="flat" cmpd="sng">
            <a:solidFill>
              <a:schemeClr val="bg1"/>
            </a:solidFill>
            <a:prstDash val="solid"/>
            <a:round/>
            <a:headEnd type="none" w="med" len="med"/>
            <a:tailEnd type="none" w="med" len="med"/>
          </a:ln>
        </p:spPr>
        <p:txBody>
          <a:bodyPr wrap="none" anchor="ctr"/>
          <a:lstStyle/>
          <a:p>
            <a:endParaRPr lang="zh-CN" altLang="en-US" sz="1800" b="0">
              <a:latin typeface="黑体" panose="02010609060101010101" charset="-122"/>
              <a:ea typeface="黑体" panose="02010609060101010101" charset="-122"/>
            </a:endParaRPr>
          </a:p>
        </p:txBody>
      </p:sp>
      <p:sp>
        <p:nvSpPr>
          <p:cNvPr id="8240" name="Rectangle 10"/>
          <p:cNvSpPr/>
          <p:nvPr>
            <p:custDataLst>
              <p:tags r:id="rId28"/>
            </p:custDataLst>
          </p:nvPr>
        </p:nvSpPr>
        <p:spPr>
          <a:xfrm>
            <a:off x="6002856" y="5946951"/>
            <a:ext cx="3731896" cy="737306"/>
          </a:xfrm>
          <a:prstGeom prst="rect">
            <a:avLst/>
          </a:prstGeom>
          <a:noFill/>
          <a:ln w="9525">
            <a:noFill/>
          </a:ln>
        </p:spPr>
        <p:txBody>
          <a:bodyPr anchor="t">
            <a:spAutoFit/>
          </a:bodyPr>
          <a:lstStyle/>
          <a:p>
            <a:pPr>
              <a:lnSpc>
                <a:spcPct val="115000"/>
              </a:lnSpc>
              <a:spcBef>
                <a:spcPct val="15000"/>
              </a:spcBef>
              <a:buClr>
                <a:schemeClr val="hlink"/>
              </a:buClr>
            </a:pPr>
            <a:r>
              <a:rPr lang="zh-CN" altLang="en-US" sz="3600">
                <a:solidFill>
                  <a:srgbClr val="FF0000"/>
                </a:solidFill>
                <a:latin typeface="黑体" panose="02010609060101010101" charset="-122"/>
                <a:ea typeface="黑体" panose="02010609060101010101" charset="-122"/>
              </a:rPr>
              <a:t>其他形式的能</a:t>
            </a:r>
          </a:p>
        </p:txBody>
      </p:sp>
      <p:sp>
        <p:nvSpPr>
          <p:cNvPr id="8241" name="AutoShape 24"/>
          <p:cNvSpPr/>
          <p:nvPr>
            <p:custDataLst>
              <p:tags r:id="rId29"/>
            </p:custDataLst>
          </p:nvPr>
        </p:nvSpPr>
        <p:spPr>
          <a:xfrm>
            <a:off x="3216141" y="3453694"/>
            <a:ext cx="315061" cy="1384065"/>
          </a:xfrm>
          <a:prstGeom prst="downArrow">
            <a:avLst>
              <a:gd name="adj1" fmla="val 50000"/>
              <a:gd name="adj2" fmla="val 132303"/>
            </a:avLst>
          </a:prstGeom>
          <a:solidFill>
            <a:srgbClr val="FFC000"/>
          </a:solidFill>
          <a:ln w="9525" cap="flat" cmpd="sng">
            <a:solidFill>
              <a:schemeClr val="bg1"/>
            </a:solidFill>
            <a:prstDash val="solid"/>
            <a:round/>
            <a:headEnd type="none" w="med" len="med"/>
            <a:tailEnd type="none" w="med" len="med"/>
          </a:ln>
        </p:spPr>
        <p:txBody>
          <a:bodyPr wrap="none" anchor="ctr"/>
          <a:lstStyle/>
          <a:p>
            <a:endParaRPr lang="zh-CN" altLang="en-US" sz="1800" b="0">
              <a:latin typeface="黑体" panose="02010609060101010101" charset="-122"/>
              <a:ea typeface="黑体" panose="02010609060101010101" charset="-122"/>
            </a:endParaRPr>
          </a:p>
        </p:txBody>
      </p:sp>
      <p:sp>
        <p:nvSpPr>
          <p:cNvPr id="8242" name="AutoShape 8"/>
          <p:cNvSpPr/>
          <p:nvPr>
            <p:custDataLst>
              <p:tags r:id="rId30"/>
            </p:custDataLst>
          </p:nvPr>
        </p:nvSpPr>
        <p:spPr>
          <a:xfrm rot="-5400000">
            <a:off x="7555606" y="2300147"/>
            <a:ext cx="528725" cy="5458430"/>
          </a:xfrm>
          <a:prstGeom prst="leftBrace">
            <a:avLst>
              <a:gd name="adj1" fmla="val 91246"/>
              <a:gd name="adj2" fmla="val 47194"/>
            </a:avLst>
          </a:prstGeom>
          <a:noFill/>
          <a:ln w="28575" cap="flat" cmpd="sng">
            <a:solidFill>
              <a:srgbClr val="000026"/>
            </a:solidFill>
            <a:prstDash val="solid"/>
            <a:bevel/>
            <a:headEnd type="none" w="med" len="med"/>
            <a:tailEnd type="none" w="med" len="med"/>
          </a:ln>
        </p:spPr>
        <p:txBody>
          <a:bodyPr anchor="ctr"/>
          <a:lstStyle/>
          <a:p>
            <a:endParaRPr lang="zh-CN" altLang="en-US" sz="1800" b="0">
              <a:latin typeface="黑体" panose="02010609060101010101" charset="-122"/>
              <a:ea typeface="黑体" panose="02010609060101010101" charset="-122"/>
            </a:endParaRPr>
          </a:p>
        </p:txBody>
      </p:sp>
      <p:sp>
        <p:nvSpPr>
          <p:cNvPr id="8244" name="流程图: 联系 34"/>
          <p:cNvSpPr/>
          <p:nvPr>
            <p:custDataLst>
              <p:tags r:id="rId31"/>
            </p:custDataLst>
          </p:nvPr>
        </p:nvSpPr>
        <p:spPr>
          <a:xfrm>
            <a:off x="4381867" y="1418020"/>
            <a:ext cx="283555" cy="291042"/>
          </a:xfrm>
          <a:prstGeom prst="flowChartConnector">
            <a:avLst/>
          </a:prstGeom>
          <a:noFill/>
          <a:ln w="25400" cap="flat" cmpd="sng">
            <a:solidFill>
              <a:schemeClr val="tx1"/>
            </a:solidFill>
            <a:prstDash val="solid"/>
            <a:bevel/>
            <a:headEnd type="none" w="med" len="med"/>
            <a:tailEnd type="none" w="med" len="med"/>
          </a:ln>
        </p:spPr>
        <p:txBody>
          <a:bodyPr anchor="ctr"/>
          <a:lstStyle/>
          <a:p>
            <a:pPr algn="ctr"/>
            <a:r>
              <a:rPr lang="en-US" altLang="zh-CN" sz="1800" b="0">
                <a:latin typeface="Calibri" panose="020F0502020204030204" pitchFamily="34" charset="0"/>
                <a:ea typeface="宋体" panose="02010600030101010101" pitchFamily="2" charset="-122"/>
              </a:rPr>
              <a:t>1</a:t>
            </a:r>
            <a:endParaRPr lang="zh-CN" altLang="en-US" sz="1800" b="0">
              <a:latin typeface="Calibri" panose="020F0502020204030204" pitchFamily="34" charset="0"/>
              <a:ea typeface="宋体" panose="02010600030101010101" pitchFamily="2" charset="-122"/>
            </a:endParaRPr>
          </a:p>
        </p:txBody>
      </p:sp>
      <p:sp>
        <p:nvSpPr>
          <p:cNvPr id="8245" name="流程图: 联系 38"/>
          <p:cNvSpPr/>
          <p:nvPr>
            <p:custDataLst>
              <p:tags r:id="rId32"/>
            </p:custDataLst>
          </p:nvPr>
        </p:nvSpPr>
        <p:spPr>
          <a:xfrm>
            <a:off x="6012307" y="1418020"/>
            <a:ext cx="283555" cy="291042"/>
          </a:xfrm>
          <a:prstGeom prst="flowChartConnector">
            <a:avLst/>
          </a:prstGeom>
          <a:noFill/>
          <a:ln w="25400" cap="flat" cmpd="sng">
            <a:solidFill>
              <a:schemeClr val="tx1"/>
            </a:solidFill>
            <a:prstDash val="solid"/>
            <a:bevel/>
            <a:headEnd type="none" w="med" len="med"/>
            <a:tailEnd type="none" w="med" len="med"/>
          </a:ln>
        </p:spPr>
        <p:txBody>
          <a:bodyPr anchor="ctr"/>
          <a:lstStyle/>
          <a:p>
            <a:pPr algn="ctr"/>
            <a:r>
              <a:rPr lang="en-US" altLang="zh-CN" sz="1800" b="0">
                <a:latin typeface="Calibri" panose="020F0502020204030204" pitchFamily="34" charset="0"/>
                <a:ea typeface="宋体" panose="02010600030101010101" pitchFamily="2" charset="-122"/>
              </a:rPr>
              <a:t>2</a:t>
            </a:r>
            <a:endParaRPr lang="zh-CN" altLang="en-US" sz="1800" b="0">
              <a:latin typeface="Calibri" panose="020F0502020204030204" pitchFamily="34" charset="0"/>
              <a:ea typeface="宋体" panose="02010600030101010101" pitchFamily="2" charset="-122"/>
            </a:endParaRPr>
          </a:p>
        </p:txBody>
      </p:sp>
      <p:sp>
        <p:nvSpPr>
          <p:cNvPr id="8246" name="流程图: 联系 39"/>
          <p:cNvSpPr/>
          <p:nvPr>
            <p:custDataLst>
              <p:tags r:id="rId33"/>
            </p:custDataLst>
          </p:nvPr>
        </p:nvSpPr>
        <p:spPr>
          <a:xfrm>
            <a:off x="7713636" y="1418020"/>
            <a:ext cx="283555" cy="291042"/>
          </a:xfrm>
          <a:prstGeom prst="flowChartConnector">
            <a:avLst/>
          </a:prstGeom>
          <a:noFill/>
          <a:ln w="25400" cap="flat" cmpd="sng">
            <a:solidFill>
              <a:schemeClr val="tx1"/>
            </a:solidFill>
            <a:prstDash val="solid"/>
            <a:bevel/>
            <a:headEnd type="none" w="med" len="med"/>
            <a:tailEnd type="none" w="med" len="med"/>
          </a:ln>
        </p:spPr>
        <p:txBody>
          <a:bodyPr anchor="ctr"/>
          <a:lstStyle/>
          <a:p>
            <a:pPr algn="ctr"/>
            <a:r>
              <a:rPr lang="en-US" altLang="zh-CN" sz="1800" b="0">
                <a:latin typeface="Calibri" panose="020F0502020204030204" pitchFamily="34" charset="0"/>
                <a:ea typeface="宋体" panose="02010600030101010101" pitchFamily="2" charset="-122"/>
              </a:rPr>
              <a:t>3</a:t>
            </a:r>
            <a:endParaRPr lang="zh-CN" altLang="en-US" sz="1800" b="0">
              <a:latin typeface="Calibri" panose="020F0502020204030204" pitchFamily="34" charset="0"/>
              <a:ea typeface="宋体" panose="02010600030101010101" pitchFamily="2" charset="-122"/>
            </a:endParaRPr>
          </a:p>
        </p:txBody>
      </p:sp>
      <p:sp>
        <p:nvSpPr>
          <p:cNvPr id="8247" name="流程图: 联系 46"/>
          <p:cNvSpPr/>
          <p:nvPr>
            <p:custDataLst>
              <p:tags r:id="rId34"/>
            </p:custDataLst>
          </p:nvPr>
        </p:nvSpPr>
        <p:spPr>
          <a:xfrm>
            <a:off x="9556742" y="1418020"/>
            <a:ext cx="283555" cy="291042"/>
          </a:xfrm>
          <a:prstGeom prst="flowChartConnector">
            <a:avLst/>
          </a:prstGeom>
          <a:noFill/>
          <a:ln w="25400" cap="flat" cmpd="sng">
            <a:solidFill>
              <a:schemeClr val="tx1"/>
            </a:solidFill>
            <a:prstDash val="solid"/>
            <a:bevel/>
            <a:headEnd type="none" w="med" len="med"/>
            <a:tailEnd type="none" w="med" len="med"/>
          </a:ln>
        </p:spPr>
        <p:txBody>
          <a:bodyPr anchor="ctr"/>
          <a:lstStyle/>
          <a:p>
            <a:pPr algn="ctr"/>
            <a:r>
              <a:rPr lang="en-US" altLang="zh-CN" sz="1800" b="0">
                <a:latin typeface="Calibri" panose="020F0502020204030204" pitchFamily="34" charset="0"/>
                <a:ea typeface="宋体" panose="02010600030101010101" pitchFamily="2" charset="-122"/>
              </a:rPr>
              <a:t>4</a:t>
            </a:r>
            <a:endParaRPr lang="zh-CN" altLang="en-US" sz="1800" b="0">
              <a:latin typeface="Calibri" panose="020F0502020204030204" pitchFamily="34" charset="0"/>
              <a:ea typeface="宋体" panose="02010600030101010101" pitchFamily="2" charset="-122"/>
            </a:endParaRPr>
          </a:p>
        </p:txBody>
      </p:sp>
      <p:sp>
        <p:nvSpPr>
          <p:cNvPr id="8243" name="Rectangle 10"/>
          <p:cNvSpPr/>
          <p:nvPr>
            <p:custDataLst>
              <p:tags r:id="rId35"/>
            </p:custDataLst>
          </p:nvPr>
        </p:nvSpPr>
        <p:spPr>
          <a:xfrm>
            <a:off x="9079425" y="5205765"/>
            <a:ext cx="1238189" cy="741186"/>
          </a:xfrm>
          <a:prstGeom prst="rect">
            <a:avLst/>
          </a:prstGeom>
          <a:noFill/>
          <a:ln w="9525">
            <a:noFill/>
          </a:ln>
        </p:spPr>
        <p:txBody>
          <a:bodyPr wrap="square" anchor="t">
            <a:spAutoFit/>
          </a:bodyPr>
          <a:lstStyle/>
          <a:p>
            <a:pPr>
              <a:lnSpc>
                <a:spcPct val="115000"/>
              </a:lnSpc>
              <a:spcBef>
                <a:spcPct val="15000"/>
              </a:spcBef>
              <a:buClr>
                <a:schemeClr val="hlink"/>
              </a:buClr>
            </a:pPr>
            <a:r>
              <a:rPr lang="zh-CN" altLang="en-US" sz="3600">
                <a:solidFill>
                  <a:srgbClr val="FF0000"/>
                </a:solidFill>
                <a:latin typeface="黑体" panose="02010609060101010101" charset="-122"/>
                <a:ea typeface="黑体" panose="02010609060101010101" charset="-122"/>
              </a:rPr>
              <a:t>电能</a:t>
            </a:r>
          </a:p>
        </p:txBody>
      </p:sp>
    </p:spTree>
    <p:extLst>
      <p:ext uri="{BB962C8B-B14F-4D97-AF65-F5344CB8AC3E}">
        <p14:creationId xmlns:p14="http://schemas.microsoft.com/office/powerpoint/2010/main" val="187423893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000"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5" presetClass="entr" presetSubtype="10" fill="hold" grpId="0" nodeType="clickEffect">
                                  <p:stCondLst>
                                    <p:cond delay="0"/>
                                  </p:stCondLst>
                                  <p:childTnLst>
                                    <p:set>
                                      <p:cBhvr>
                                        <p:cTn id="12" dur="1000" fill="hold">
                                          <p:stCondLst>
                                            <p:cond delay="0"/>
                                          </p:stCondLst>
                                        </p:cTn>
                                        <p:tgtEl>
                                          <p:spTgt spid="19490"/>
                                        </p:tgtEl>
                                        <p:attrNameLst>
                                          <p:attrName>style.visibility</p:attrName>
                                        </p:attrNameLst>
                                      </p:cBhvr>
                                      <p:to>
                                        <p:strVal val="visible"/>
                                      </p:to>
                                    </p:set>
                                    <p:animEffect transition="in" filter="checkerboard(across)">
                                      <p:cBhvr>
                                        <p:cTn id="13" dur="1000"/>
                                        <p:tgtEl>
                                          <p:spTgt spid="19490"/>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22" presetClass="entr" presetSubtype="8" fill="hold" grpId="0" nodeType="clickEffect">
                                  <p:stCondLst>
                                    <p:cond delay="0"/>
                                  </p:stCondLst>
                                  <p:childTnLst>
                                    <p:set>
                                      <p:cBhvr>
                                        <p:cTn id="17" dur="1000" fill="hold">
                                          <p:stCondLst>
                                            <p:cond delay="0"/>
                                          </p:stCondLst>
                                        </p:cTn>
                                        <p:tgtEl>
                                          <p:spTgt spid="19491"/>
                                        </p:tgtEl>
                                        <p:attrNameLst>
                                          <p:attrName>style.visibility</p:attrName>
                                        </p:attrNameLst>
                                      </p:cBhvr>
                                      <p:to>
                                        <p:strVal val="visible"/>
                                      </p:to>
                                    </p:set>
                                    <p:animEffect transition="in" filter="wipe(left)">
                                      <p:cBhvr>
                                        <p:cTn id="18" dur="1000"/>
                                        <p:tgtEl>
                                          <p:spTgt spid="19491"/>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22" presetClass="entr" presetSubtype="8" fill="hold" grpId="0" nodeType="clickEffect">
                                  <p:stCondLst>
                                    <p:cond delay="0"/>
                                  </p:stCondLst>
                                  <p:childTnLst>
                                    <p:set>
                                      <p:cBhvr>
                                        <p:cTn id="22" dur="1000" fill="hold">
                                          <p:stCondLst>
                                            <p:cond delay="0"/>
                                          </p:stCondLst>
                                        </p:cTn>
                                        <p:tgtEl>
                                          <p:spTgt spid="19492"/>
                                        </p:tgtEl>
                                        <p:attrNameLst>
                                          <p:attrName>style.visibility</p:attrName>
                                        </p:attrNameLst>
                                      </p:cBhvr>
                                      <p:to>
                                        <p:strVal val="visible"/>
                                      </p:to>
                                    </p:set>
                                    <p:animEffect transition="in" filter="wipe(left)">
                                      <p:cBhvr>
                                        <p:cTn id="23" dur="1000"/>
                                        <p:tgtEl>
                                          <p:spTgt spid="19492"/>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22" presetClass="entr" presetSubtype="1" fill="hold" grpId="0" nodeType="clickEffect">
                                  <p:stCondLst>
                                    <p:cond delay="0"/>
                                  </p:stCondLst>
                                  <p:childTnLst>
                                    <p:set>
                                      <p:cBhvr>
                                        <p:cTn id="27" dur="1" fill="hold">
                                          <p:stCondLst>
                                            <p:cond delay="0"/>
                                          </p:stCondLst>
                                        </p:cTn>
                                        <p:tgtEl>
                                          <p:spTgt spid="8231"/>
                                        </p:tgtEl>
                                        <p:attrNameLst>
                                          <p:attrName>style.visibility</p:attrName>
                                        </p:attrNameLst>
                                      </p:cBhvr>
                                      <p:to>
                                        <p:strVal val="visible"/>
                                      </p:to>
                                    </p:set>
                                    <p:animEffect transition="in" filter="wipe(up)">
                                      <p:cBhvr>
                                        <p:cTn id="28" dur="500" fill="hold"/>
                                        <p:tgtEl>
                                          <p:spTgt spid="8231"/>
                                        </p:tgtEl>
                                      </p:cBhvr>
                                    </p:animEffect>
                                  </p:childTnLst>
                                </p:cTn>
                              </p:par>
                            </p:childTnLst>
                          </p:cTn>
                        </p:par>
                        <p:par>
                          <p:cTn id="29" fill="hold" nodeType="afterGroup">
                            <p:stCondLst>
                              <p:cond delay="500"/>
                            </p:stCondLst>
                            <p:childTnLst>
                              <p:par>
                                <p:cTn id="30" presetID="22" presetClass="entr" presetSubtype="8" fill="hold" grpId="0" nodeType="afterEffect">
                                  <p:stCondLst>
                                    <p:cond delay="500"/>
                                  </p:stCondLst>
                                  <p:childTnLst>
                                    <p:set>
                                      <p:cBhvr>
                                        <p:cTn id="31" dur="1" fill="hold">
                                          <p:stCondLst>
                                            <p:cond delay="0"/>
                                          </p:stCondLst>
                                        </p:cTn>
                                        <p:tgtEl>
                                          <p:spTgt spid="8229"/>
                                        </p:tgtEl>
                                        <p:attrNameLst>
                                          <p:attrName>style.visibility</p:attrName>
                                        </p:attrNameLst>
                                      </p:cBhvr>
                                      <p:to>
                                        <p:strVal val="visible"/>
                                      </p:to>
                                    </p:set>
                                    <p:animEffect transition="in" filter="wipe(left)">
                                      <p:cBhvr>
                                        <p:cTn id="32" dur="500" fill="hold"/>
                                        <p:tgtEl>
                                          <p:spTgt spid="8229"/>
                                        </p:tgtEl>
                                      </p:cBhvr>
                                    </p:animEffect>
                                  </p:childTnLst>
                                </p:cTn>
                              </p:par>
                            </p:childTnLst>
                          </p:cTn>
                        </p:par>
                        <p:par>
                          <p:cTn id="33" fill="hold" nodeType="afterGroup">
                            <p:stCondLst>
                              <p:cond delay="1500"/>
                            </p:stCondLst>
                            <p:childTnLst>
                              <p:par>
                                <p:cTn id="34" presetID="1" presetClass="entr" presetSubtype="0" fill="hold" nodeType="afterEffect">
                                  <p:stCondLst>
                                    <p:cond delay="1000"/>
                                  </p:stCondLst>
                                  <p:childTnLst>
                                    <p:set>
                                      <p:cBhvr>
                                        <p:cTn id="35" dur="1" fill="hold">
                                          <p:stCondLst>
                                            <p:cond delay="0"/>
                                          </p:stCondLst>
                                        </p:cTn>
                                        <p:tgtEl>
                                          <p:spTgt spid="8205"/>
                                        </p:tgtEl>
                                        <p:attrNameLst>
                                          <p:attrName>style.visibility</p:attrName>
                                        </p:attrNameLst>
                                      </p:cBhvr>
                                      <p:to>
                                        <p:strVal val="visible"/>
                                      </p:to>
                                    </p:set>
                                  </p:childTnLst>
                                </p:cTn>
                              </p:par>
                              <p:par>
                                <p:cTn id="36" presetID="3" presetClass="entr" presetSubtype="10" fill="hold" nodeType="withEffect">
                                  <p:stCondLst>
                                    <p:cond delay="1000"/>
                                  </p:stCondLst>
                                  <p:childTnLst>
                                    <p:set>
                                      <p:cBhvr>
                                        <p:cTn id="37" dur="1" fill="hold">
                                          <p:stCondLst>
                                            <p:cond delay="0"/>
                                          </p:stCondLst>
                                        </p:cTn>
                                        <p:tgtEl>
                                          <p:spTgt spid="8219"/>
                                        </p:tgtEl>
                                        <p:attrNameLst>
                                          <p:attrName>style.visibility</p:attrName>
                                        </p:attrNameLst>
                                      </p:cBhvr>
                                      <p:to>
                                        <p:strVal val="visible"/>
                                      </p:to>
                                    </p:set>
                                    <p:animEffect transition="in" filter="blinds(horizontal)">
                                      <p:cBhvr>
                                        <p:cTn id="38" dur="500" fill="hold"/>
                                        <p:tgtEl>
                                          <p:spTgt spid="8219"/>
                                        </p:tgtEl>
                                      </p:cBhvr>
                                    </p:animEffect>
                                  </p:childTnLst>
                                </p:cTn>
                              </p:par>
                              <p:par>
                                <p:cTn id="39" presetID="3" presetClass="entr" presetSubtype="10" fill="hold" nodeType="withEffect">
                                  <p:stCondLst>
                                    <p:cond delay="1000"/>
                                  </p:stCondLst>
                                  <p:childTnLst>
                                    <p:set>
                                      <p:cBhvr>
                                        <p:cTn id="40" dur="1" fill="hold">
                                          <p:stCondLst>
                                            <p:cond delay="0"/>
                                          </p:stCondLst>
                                        </p:cTn>
                                        <p:tgtEl>
                                          <p:spTgt spid="8218"/>
                                        </p:tgtEl>
                                        <p:attrNameLst>
                                          <p:attrName>style.visibility</p:attrName>
                                        </p:attrNameLst>
                                      </p:cBhvr>
                                      <p:to>
                                        <p:strVal val="visible"/>
                                      </p:to>
                                    </p:set>
                                    <p:animEffect transition="in" filter="blinds(horizontal)">
                                      <p:cBhvr>
                                        <p:cTn id="41" dur="500" fill="hold"/>
                                        <p:tgtEl>
                                          <p:spTgt spid="8218"/>
                                        </p:tgtEl>
                                      </p:cBhvr>
                                    </p:animEffect>
                                  </p:childTnLst>
                                </p:cTn>
                              </p:par>
                              <p:par>
                                <p:cTn id="42" presetID="3" presetClass="entr" presetSubtype="10" fill="hold" nodeType="withEffect">
                                  <p:stCondLst>
                                    <p:cond delay="1000"/>
                                  </p:stCondLst>
                                  <p:childTnLst>
                                    <p:set>
                                      <p:cBhvr>
                                        <p:cTn id="43" dur="1" fill="hold">
                                          <p:stCondLst>
                                            <p:cond delay="0"/>
                                          </p:stCondLst>
                                        </p:cTn>
                                        <p:tgtEl>
                                          <p:spTgt spid="8220"/>
                                        </p:tgtEl>
                                        <p:attrNameLst>
                                          <p:attrName>style.visibility</p:attrName>
                                        </p:attrNameLst>
                                      </p:cBhvr>
                                      <p:to>
                                        <p:strVal val="visible"/>
                                      </p:to>
                                    </p:set>
                                    <p:animEffect transition="in" filter="blinds(horizontal)">
                                      <p:cBhvr>
                                        <p:cTn id="44" dur="500" fill="hold"/>
                                        <p:tgtEl>
                                          <p:spTgt spid="8220"/>
                                        </p:tgtEl>
                                      </p:cBhvr>
                                    </p:animEffect>
                                  </p:childTnLst>
                                </p:cTn>
                              </p:par>
                              <p:par>
                                <p:cTn id="45" presetID="3" presetClass="entr" presetSubtype="10" fill="hold" nodeType="withEffect">
                                  <p:stCondLst>
                                    <p:cond delay="1000"/>
                                  </p:stCondLst>
                                  <p:childTnLst>
                                    <p:set>
                                      <p:cBhvr>
                                        <p:cTn id="46" dur="1" fill="hold">
                                          <p:stCondLst>
                                            <p:cond delay="0"/>
                                          </p:stCondLst>
                                        </p:cTn>
                                        <p:tgtEl>
                                          <p:spTgt spid="8221"/>
                                        </p:tgtEl>
                                        <p:attrNameLst>
                                          <p:attrName>style.visibility</p:attrName>
                                        </p:attrNameLst>
                                      </p:cBhvr>
                                      <p:to>
                                        <p:strVal val="visible"/>
                                      </p:to>
                                    </p:set>
                                    <p:animEffect transition="in" filter="blinds(horizontal)">
                                      <p:cBhvr>
                                        <p:cTn id="47" dur="500" fill="hold"/>
                                        <p:tgtEl>
                                          <p:spTgt spid="8221"/>
                                        </p:tgtEl>
                                      </p:cBhvr>
                                    </p:animEffect>
                                  </p:childTnLst>
                                </p:cTn>
                              </p:par>
                              <p:par>
                                <p:cTn id="48" presetID="3" presetClass="entr" presetSubtype="10" fill="hold" grpId="0" nodeType="withEffect">
                                  <p:stCondLst>
                                    <p:cond delay="1000"/>
                                  </p:stCondLst>
                                  <p:childTnLst>
                                    <p:set>
                                      <p:cBhvr>
                                        <p:cTn id="49" dur="1" fill="hold">
                                          <p:stCondLst>
                                            <p:cond delay="0"/>
                                          </p:stCondLst>
                                        </p:cTn>
                                        <p:tgtEl>
                                          <p:spTgt spid="8222"/>
                                        </p:tgtEl>
                                        <p:attrNameLst>
                                          <p:attrName>style.visibility</p:attrName>
                                        </p:attrNameLst>
                                      </p:cBhvr>
                                      <p:to>
                                        <p:strVal val="visible"/>
                                      </p:to>
                                    </p:set>
                                    <p:animEffect transition="in" filter="blinds(horizontal)">
                                      <p:cBhvr>
                                        <p:cTn id="50" dur="500" fill="hold"/>
                                        <p:tgtEl>
                                          <p:spTgt spid="8222"/>
                                        </p:tgtEl>
                                      </p:cBhvr>
                                    </p:animEffect>
                                  </p:childTnLst>
                                </p:cTn>
                              </p:par>
                              <p:par>
                                <p:cTn id="51" presetID="3" presetClass="entr" presetSubtype="10" fill="hold" grpId="0" nodeType="withEffect">
                                  <p:stCondLst>
                                    <p:cond delay="1000"/>
                                  </p:stCondLst>
                                  <p:childTnLst>
                                    <p:set>
                                      <p:cBhvr>
                                        <p:cTn id="52" dur="1" fill="hold">
                                          <p:stCondLst>
                                            <p:cond delay="0"/>
                                          </p:stCondLst>
                                        </p:cTn>
                                        <p:tgtEl>
                                          <p:spTgt spid="8223"/>
                                        </p:tgtEl>
                                        <p:attrNameLst>
                                          <p:attrName>style.visibility</p:attrName>
                                        </p:attrNameLst>
                                      </p:cBhvr>
                                      <p:to>
                                        <p:strVal val="visible"/>
                                      </p:to>
                                    </p:set>
                                    <p:animEffect transition="in" filter="blinds(horizontal)">
                                      <p:cBhvr>
                                        <p:cTn id="53" dur="500" fill="hold"/>
                                        <p:tgtEl>
                                          <p:spTgt spid="8223"/>
                                        </p:tgtEl>
                                      </p:cBhvr>
                                    </p:animEffect>
                                  </p:childTnLst>
                                </p:cTn>
                              </p:par>
                              <p:par>
                                <p:cTn id="54" presetID="3" presetClass="entr" presetSubtype="10" fill="hold" grpId="0" nodeType="withEffect">
                                  <p:stCondLst>
                                    <p:cond delay="1000"/>
                                  </p:stCondLst>
                                  <p:childTnLst>
                                    <p:set>
                                      <p:cBhvr>
                                        <p:cTn id="55" dur="1" fill="hold">
                                          <p:stCondLst>
                                            <p:cond delay="0"/>
                                          </p:stCondLst>
                                        </p:cTn>
                                        <p:tgtEl>
                                          <p:spTgt spid="8224"/>
                                        </p:tgtEl>
                                        <p:attrNameLst>
                                          <p:attrName>style.visibility</p:attrName>
                                        </p:attrNameLst>
                                      </p:cBhvr>
                                      <p:to>
                                        <p:strVal val="visible"/>
                                      </p:to>
                                    </p:set>
                                    <p:animEffect transition="in" filter="blinds(horizontal)">
                                      <p:cBhvr>
                                        <p:cTn id="56" dur="500" fill="hold"/>
                                        <p:tgtEl>
                                          <p:spTgt spid="8224"/>
                                        </p:tgtEl>
                                      </p:cBhvr>
                                    </p:animEffect>
                                  </p:childTnLst>
                                </p:cTn>
                              </p:par>
                              <p:par>
                                <p:cTn id="57" presetID="3" presetClass="entr" presetSubtype="10" fill="hold" grpId="0" nodeType="withEffect">
                                  <p:stCondLst>
                                    <p:cond delay="1000"/>
                                  </p:stCondLst>
                                  <p:childTnLst>
                                    <p:set>
                                      <p:cBhvr>
                                        <p:cTn id="58" dur="1" fill="hold">
                                          <p:stCondLst>
                                            <p:cond delay="0"/>
                                          </p:stCondLst>
                                        </p:cTn>
                                        <p:tgtEl>
                                          <p:spTgt spid="8225"/>
                                        </p:tgtEl>
                                        <p:attrNameLst>
                                          <p:attrName>style.visibility</p:attrName>
                                        </p:attrNameLst>
                                      </p:cBhvr>
                                      <p:to>
                                        <p:strVal val="visible"/>
                                      </p:to>
                                    </p:set>
                                    <p:animEffect transition="in" filter="blinds(horizontal)">
                                      <p:cBhvr>
                                        <p:cTn id="59" dur="500" fill="hold"/>
                                        <p:tgtEl>
                                          <p:spTgt spid="8225"/>
                                        </p:tgtEl>
                                      </p:cBhvr>
                                    </p:animEffect>
                                  </p:childTnLst>
                                </p:cTn>
                              </p:par>
                              <p:par>
                                <p:cTn id="60" presetID="1" presetClass="entr" presetSubtype="0" fill="hold" grpId="0" nodeType="withEffect">
                                  <p:stCondLst>
                                    <p:cond delay="1000"/>
                                  </p:stCondLst>
                                  <p:childTnLst>
                                    <p:set>
                                      <p:cBhvr>
                                        <p:cTn id="61" dur="1" fill="hold">
                                          <p:stCondLst>
                                            <p:cond delay="0"/>
                                          </p:stCondLst>
                                        </p:cTn>
                                        <p:tgtEl>
                                          <p:spTgt spid="8244"/>
                                        </p:tgtEl>
                                        <p:attrNameLst>
                                          <p:attrName>style.visibility</p:attrName>
                                        </p:attrNameLst>
                                      </p:cBhvr>
                                      <p:to>
                                        <p:strVal val="visible"/>
                                      </p:to>
                                    </p:set>
                                  </p:childTnLst>
                                </p:cTn>
                              </p:par>
                              <p:par>
                                <p:cTn id="62" presetID="1" presetClass="entr" presetSubtype="0" fill="hold" grpId="0" nodeType="withEffect">
                                  <p:stCondLst>
                                    <p:cond delay="1000"/>
                                  </p:stCondLst>
                                  <p:childTnLst>
                                    <p:set>
                                      <p:cBhvr>
                                        <p:cTn id="63" dur="1" fill="hold">
                                          <p:stCondLst>
                                            <p:cond delay="0"/>
                                          </p:stCondLst>
                                        </p:cTn>
                                        <p:tgtEl>
                                          <p:spTgt spid="8245"/>
                                        </p:tgtEl>
                                        <p:attrNameLst>
                                          <p:attrName>style.visibility</p:attrName>
                                        </p:attrNameLst>
                                      </p:cBhvr>
                                      <p:to>
                                        <p:strVal val="visible"/>
                                      </p:to>
                                    </p:set>
                                  </p:childTnLst>
                                </p:cTn>
                              </p:par>
                              <p:par>
                                <p:cTn id="64" presetID="1" presetClass="entr" presetSubtype="0" fill="hold" grpId="0" nodeType="withEffect">
                                  <p:stCondLst>
                                    <p:cond delay="1000"/>
                                  </p:stCondLst>
                                  <p:childTnLst>
                                    <p:set>
                                      <p:cBhvr>
                                        <p:cTn id="65" dur="1" fill="hold">
                                          <p:stCondLst>
                                            <p:cond delay="0"/>
                                          </p:stCondLst>
                                        </p:cTn>
                                        <p:tgtEl>
                                          <p:spTgt spid="8246"/>
                                        </p:tgtEl>
                                        <p:attrNameLst>
                                          <p:attrName>style.visibility</p:attrName>
                                        </p:attrNameLst>
                                      </p:cBhvr>
                                      <p:to>
                                        <p:strVal val="visible"/>
                                      </p:to>
                                    </p:set>
                                  </p:childTnLst>
                                </p:cTn>
                              </p:par>
                              <p:par>
                                <p:cTn id="66" presetID="1" presetClass="entr" presetSubtype="0" fill="hold" grpId="0" nodeType="withEffect">
                                  <p:stCondLst>
                                    <p:cond delay="1000"/>
                                  </p:stCondLst>
                                  <p:childTnLst>
                                    <p:set>
                                      <p:cBhvr>
                                        <p:cTn id="67" dur="1" fill="hold">
                                          <p:stCondLst>
                                            <p:cond delay="0"/>
                                          </p:stCondLst>
                                        </p:cTn>
                                        <p:tgtEl>
                                          <p:spTgt spid="8247"/>
                                        </p:tgtEl>
                                        <p:attrNameLst>
                                          <p:attrName>style.visibility</p:attrName>
                                        </p:attrNameLst>
                                      </p:cBhvr>
                                      <p:to>
                                        <p:strVal val="visible"/>
                                      </p:to>
                                    </p:set>
                                  </p:childTnLst>
                                </p:cTn>
                              </p:par>
                            </p:childTnLst>
                          </p:cTn>
                        </p:par>
                        <p:par>
                          <p:cTn id="68" fill="hold" nodeType="afterGroup">
                            <p:stCondLst>
                              <p:cond delay="3000"/>
                            </p:stCondLst>
                            <p:childTnLst>
                              <p:par>
                                <p:cTn id="69" presetID="1" presetClass="entr" presetSubtype="0" fill="hold" nodeType="afterEffect">
                                  <p:stCondLst>
                                    <p:cond delay="1000"/>
                                  </p:stCondLst>
                                  <p:childTnLst>
                                    <p:set>
                                      <p:cBhvr>
                                        <p:cTn id="70" dur="1" fill="hold">
                                          <p:stCondLst>
                                            <p:cond delay="0"/>
                                          </p:stCondLst>
                                        </p:cTn>
                                        <p:tgtEl>
                                          <p:spTgt spid="8193"/>
                                        </p:tgtEl>
                                        <p:attrNameLst>
                                          <p:attrName>style.visibility</p:attrName>
                                        </p:attrNameLst>
                                      </p:cBhvr>
                                      <p:to>
                                        <p:strVal val="visible"/>
                                      </p:to>
                                    </p:set>
                                  </p:childTnLst>
                                </p:cTn>
                              </p:par>
                            </p:childTnLst>
                          </p:cTn>
                        </p:par>
                      </p:childTnLst>
                    </p:cTn>
                  </p:par>
                  <p:par>
                    <p:cTn id="71" fill="hold" nodeType="clickPar">
                      <p:stCondLst>
                        <p:cond delay="indefinite"/>
                      </p:stCondLst>
                      <p:childTnLst>
                        <p:par>
                          <p:cTn id="72" fill="hold" nodeType="afterGroup">
                            <p:stCondLst>
                              <p:cond delay="0"/>
                            </p:stCondLst>
                            <p:childTnLst>
                              <p:par>
                                <p:cTn id="73" presetID="22" presetClass="entr" presetSubtype="1" fill="hold" grpId="0" nodeType="clickEffect">
                                  <p:stCondLst>
                                    <p:cond delay="0"/>
                                  </p:stCondLst>
                                  <p:childTnLst>
                                    <p:set>
                                      <p:cBhvr>
                                        <p:cTn id="74" dur="1" fill="hold">
                                          <p:stCondLst>
                                            <p:cond delay="0"/>
                                          </p:stCondLst>
                                        </p:cTn>
                                        <p:tgtEl>
                                          <p:spTgt spid="8235"/>
                                        </p:tgtEl>
                                        <p:attrNameLst>
                                          <p:attrName>style.visibility</p:attrName>
                                        </p:attrNameLst>
                                      </p:cBhvr>
                                      <p:to>
                                        <p:strVal val="visible"/>
                                      </p:to>
                                    </p:set>
                                    <p:animEffect transition="in" filter="wipe(up)">
                                      <p:cBhvr>
                                        <p:cTn id="75" dur="500" fill="hold"/>
                                        <p:tgtEl>
                                          <p:spTgt spid="8235"/>
                                        </p:tgtEl>
                                      </p:cBhvr>
                                    </p:animEffect>
                                  </p:childTnLst>
                                </p:cTn>
                              </p:par>
                            </p:childTnLst>
                          </p:cTn>
                        </p:par>
                      </p:childTnLst>
                    </p:cTn>
                  </p:par>
                  <p:par>
                    <p:cTn id="76" fill="hold" nodeType="clickPar">
                      <p:stCondLst>
                        <p:cond delay="indefinite"/>
                      </p:stCondLst>
                      <p:childTnLst>
                        <p:par>
                          <p:cTn id="77" fill="hold" nodeType="afterGroup">
                            <p:stCondLst>
                              <p:cond delay="0"/>
                            </p:stCondLst>
                            <p:childTnLst>
                              <p:par>
                                <p:cTn id="78" presetID="22" presetClass="entr" presetSubtype="1" fill="hold" grpId="0" nodeType="clickEffect">
                                  <p:stCondLst>
                                    <p:cond delay="0"/>
                                  </p:stCondLst>
                                  <p:childTnLst>
                                    <p:set>
                                      <p:cBhvr>
                                        <p:cTn id="79" dur="1" fill="hold">
                                          <p:stCondLst>
                                            <p:cond delay="0"/>
                                          </p:stCondLst>
                                        </p:cTn>
                                        <p:tgtEl>
                                          <p:spTgt spid="8236"/>
                                        </p:tgtEl>
                                        <p:attrNameLst>
                                          <p:attrName>style.visibility</p:attrName>
                                        </p:attrNameLst>
                                      </p:cBhvr>
                                      <p:to>
                                        <p:strVal val="visible"/>
                                      </p:to>
                                    </p:set>
                                    <p:animEffect transition="in" filter="wipe(up)">
                                      <p:cBhvr>
                                        <p:cTn id="80" dur="500" fill="hold"/>
                                        <p:tgtEl>
                                          <p:spTgt spid="8236"/>
                                        </p:tgtEl>
                                      </p:cBhvr>
                                    </p:animEffect>
                                  </p:childTnLst>
                                </p:cTn>
                              </p:par>
                            </p:childTnLst>
                          </p:cTn>
                        </p:par>
                      </p:childTnLst>
                    </p:cTn>
                  </p:par>
                  <p:par>
                    <p:cTn id="81" fill="hold" nodeType="clickPar">
                      <p:stCondLst>
                        <p:cond delay="indefinite"/>
                      </p:stCondLst>
                      <p:childTnLst>
                        <p:par>
                          <p:cTn id="82" fill="hold" nodeType="afterGroup">
                            <p:stCondLst>
                              <p:cond delay="0"/>
                            </p:stCondLst>
                            <p:childTnLst>
                              <p:par>
                                <p:cTn id="83" presetID="22" presetClass="entr" presetSubtype="1" fill="hold" grpId="0" nodeType="clickEffect">
                                  <p:stCondLst>
                                    <p:cond delay="0"/>
                                  </p:stCondLst>
                                  <p:childTnLst>
                                    <p:set>
                                      <p:cBhvr>
                                        <p:cTn id="84" dur="1" fill="hold">
                                          <p:stCondLst>
                                            <p:cond delay="0"/>
                                          </p:stCondLst>
                                        </p:cTn>
                                        <p:tgtEl>
                                          <p:spTgt spid="8237"/>
                                        </p:tgtEl>
                                        <p:attrNameLst>
                                          <p:attrName>style.visibility</p:attrName>
                                        </p:attrNameLst>
                                      </p:cBhvr>
                                      <p:to>
                                        <p:strVal val="visible"/>
                                      </p:to>
                                    </p:set>
                                    <p:animEffect transition="in" filter="wipe(up)">
                                      <p:cBhvr>
                                        <p:cTn id="85" dur="500" fill="hold"/>
                                        <p:tgtEl>
                                          <p:spTgt spid="8237"/>
                                        </p:tgtEl>
                                      </p:cBhvr>
                                    </p:animEffect>
                                  </p:childTnLst>
                                </p:cTn>
                              </p:par>
                            </p:childTnLst>
                          </p:cTn>
                        </p:par>
                      </p:childTnLst>
                    </p:cTn>
                  </p:par>
                  <p:par>
                    <p:cTn id="86" fill="hold" nodeType="clickPar">
                      <p:stCondLst>
                        <p:cond delay="indefinite"/>
                      </p:stCondLst>
                      <p:childTnLst>
                        <p:par>
                          <p:cTn id="87" fill="hold" nodeType="afterGroup">
                            <p:stCondLst>
                              <p:cond delay="0"/>
                            </p:stCondLst>
                            <p:childTnLst>
                              <p:par>
                                <p:cTn id="88" presetID="22" presetClass="entr" presetSubtype="1" fill="hold" grpId="0" nodeType="clickEffect">
                                  <p:stCondLst>
                                    <p:cond delay="0"/>
                                  </p:stCondLst>
                                  <p:childTnLst>
                                    <p:set>
                                      <p:cBhvr>
                                        <p:cTn id="89" dur="1" fill="hold">
                                          <p:stCondLst>
                                            <p:cond delay="0"/>
                                          </p:stCondLst>
                                        </p:cTn>
                                        <p:tgtEl>
                                          <p:spTgt spid="8238"/>
                                        </p:tgtEl>
                                        <p:attrNameLst>
                                          <p:attrName>style.visibility</p:attrName>
                                        </p:attrNameLst>
                                      </p:cBhvr>
                                      <p:to>
                                        <p:strVal val="visible"/>
                                      </p:to>
                                    </p:set>
                                    <p:animEffect transition="in" filter="wipe(up)">
                                      <p:cBhvr>
                                        <p:cTn id="90" dur="500" fill="hold"/>
                                        <p:tgtEl>
                                          <p:spTgt spid="8238"/>
                                        </p:tgtEl>
                                      </p:cBhvr>
                                    </p:animEffect>
                                  </p:childTnLst>
                                </p:cTn>
                              </p:par>
                            </p:childTnLst>
                          </p:cTn>
                        </p:par>
                      </p:childTnLst>
                    </p:cTn>
                  </p:par>
                  <p:par>
                    <p:cTn id="91" fill="hold" nodeType="clickPar">
                      <p:stCondLst>
                        <p:cond delay="indefinite"/>
                      </p:stCondLst>
                      <p:childTnLst>
                        <p:par>
                          <p:cTn id="92" fill="hold" nodeType="afterGroup">
                            <p:stCondLst>
                              <p:cond delay="0"/>
                            </p:stCondLst>
                            <p:childTnLst>
                              <p:par>
                                <p:cTn id="93" presetID="22" presetClass="entr" presetSubtype="1" fill="hold" grpId="0" nodeType="clickEffect">
                                  <p:stCondLst>
                                    <p:cond delay="0"/>
                                  </p:stCondLst>
                                  <p:childTnLst>
                                    <p:set>
                                      <p:cBhvr>
                                        <p:cTn id="94" dur="1" fill="hold">
                                          <p:stCondLst>
                                            <p:cond delay="0"/>
                                          </p:stCondLst>
                                        </p:cTn>
                                        <p:tgtEl>
                                          <p:spTgt spid="8241"/>
                                        </p:tgtEl>
                                        <p:attrNameLst>
                                          <p:attrName>style.visibility</p:attrName>
                                        </p:attrNameLst>
                                      </p:cBhvr>
                                      <p:to>
                                        <p:strVal val="visible"/>
                                      </p:to>
                                    </p:set>
                                    <p:animEffect transition="in" filter="wipe(up)">
                                      <p:cBhvr>
                                        <p:cTn id="95" dur="500" fill="hold"/>
                                        <p:tgtEl>
                                          <p:spTgt spid="8241"/>
                                        </p:tgtEl>
                                      </p:cBhvr>
                                    </p:animEffect>
                                  </p:childTnLst>
                                </p:cTn>
                              </p:par>
                            </p:childTnLst>
                          </p:cTn>
                        </p:par>
                        <p:par>
                          <p:cTn id="96" fill="hold" nodeType="afterGroup">
                            <p:stCondLst>
                              <p:cond delay="500"/>
                            </p:stCondLst>
                            <p:childTnLst>
                              <p:par>
                                <p:cTn id="97" presetID="22" presetClass="entr" presetSubtype="8" fill="hold" grpId="0" nodeType="afterEffect">
                                  <p:stCondLst>
                                    <p:cond delay="500"/>
                                  </p:stCondLst>
                                  <p:childTnLst>
                                    <p:set>
                                      <p:cBhvr>
                                        <p:cTn id="98" dur="1" fill="hold">
                                          <p:stCondLst>
                                            <p:cond delay="0"/>
                                          </p:stCondLst>
                                        </p:cTn>
                                        <p:tgtEl>
                                          <p:spTgt spid="8232"/>
                                        </p:tgtEl>
                                        <p:attrNameLst>
                                          <p:attrName>style.visibility</p:attrName>
                                        </p:attrNameLst>
                                      </p:cBhvr>
                                      <p:to>
                                        <p:strVal val="visible"/>
                                      </p:to>
                                    </p:set>
                                    <p:animEffect transition="in" filter="wipe(left)">
                                      <p:cBhvr>
                                        <p:cTn id="99" dur="500" fill="hold"/>
                                        <p:tgtEl>
                                          <p:spTgt spid="8232"/>
                                        </p:tgtEl>
                                      </p:cBhvr>
                                    </p:animEffect>
                                  </p:childTnLst>
                                </p:cTn>
                              </p:par>
                              <p:par>
                                <p:cTn id="100" presetID="22" presetClass="entr" presetSubtype="1" fill="hold" grpId="0" nodeType="withEffect">
                                  <p:stCondLst>
                                    <p:cond delay="500"/>
                                  </p:stCondLst>
                                  <p:childTnLst>
                                    <p:set>
                                      <p:cBhvr>
                                        <p:cTn id="101" dur="1" fill="hold">
                                          <p:stCondLst>
                                            <p:cond delay="0"/>
                                          </p:stCondLst>
                                        </p:cTn>
                                        <p:tgtEl>
                                          <p:spTgt spid="8242"/>
                                        </p:tgtEl>
                                        <p:attrNameLst>
                                          <p:attrName>style.visibility</p:attrName>
                                        </p:attrNameLst>
                                      </p:cBhvr>
                                      <p:to>
                                        <p:strVal val="visible"/>
                                      </p:to>
                                    </p:set>
                                    <p:animEffect transition="in" filter="wipe(up)">
                                      <p:cBhvr>
                                        <p:cTn id="102" dur="500" fill="hold"/>
                                        <p:tgtEl>
                                          <p:spTgt spid="8242"/>
                                        </p:tgtEl>
                                      </p:cBhvr>
                                    </p:animEffect>
                                  </p:childTnLst>
                                </p:cTn>
                              </p:par>
                            </p:childTnLst>
                          </p:cTn>
                        </p:par>
                      </p:childTnLst>
                    </p:cTn>
                  </p:par>
                  <p:par>
                    <p:cTn id="103" fill="hold" nodeType="clickPar">
                      <p:stCondLst>
                        <p:cond delay="indefinite"/>
                      </p:stCondLst>
                      <p:childTnLst>
                        <p:par>
                          <p:cTn id="104" fill="hold" nodeType="afterGroup">
                            <p:stCondLst>
                              <p:cond delay="0"/>
                            </p:stCondLst>
                            <p:childTnLst>
                              <p:par>
                                <p:cTn id="105" presetID="22" presetClass="entr" presetSubtype="1" fill="hold" grpId="0" nodeType="clickEffect">
                                  <p:stCondLst>
                                    <p:cond delay="0"/>
                                  </p:stCondLst>
                                  <p:childTnLst>
                                    <p:set>
                                      <p:cBhvr>
                                        <p:cTn id="106" dur="1" fill="hold">
                                          <p:stCondLst>
                                            <p:cond delay="0"/>
                                          </p:stCondLst>
                                        </p:cTn>
                                        <p:tgtEl>
                                          <p:spTgt spid="8239"/>
                                        </p:tgtEl>
                                        <p:attrNameLst>
                                          <p:attrName>style.visibility</p:attrName>
                                        </p:attrNameLst>
                                      </p:cBhvr>
                                      <p:to>
                                        <p:strVal val="visible"/>
                                      </p:to>
                                    </p:set>
                                    <p:animEffect transition="in" filter="wipe(up)">
                                      <p:cBhvr>
                                        <p:cTn id="107" dur="500" fill="hold"/>
                                        <p:tgtEl>
                                          <p:spTgt spid="8239"/>
                                        </p:tgtEl>
                                      </p:cBhvr>
                                    </p:animEffect>
                                  </p:childTnLst>
                                </p:cTn>
                              </p:par>
                            </p:childTnLst>
                          </p:cTn>
                        </p:par>
                        <p:par>
                          <p:cTn id="108" fill="hold" nodeType="afterGroup">
                            <p:stCondLst>
                              <p:cond delay="500"/>
                            </p:stCondLst>
                            <p:childTnLst>
                              <p:par>
                                <p:cTn id="109" presetID="22" presetClass="entr" presetSubtype="8" fill="hold" grpId="0" nodeType="afterEffect">
                                  <p:stCondLst>
                                    <p:cond delay="500"/>
                                  </p:stCondLst>
                                  <p:childTnLst>
                                    <p:set>
                                      <p:cBhvr>
                                        <p:cTn id="110" dur="1" fill="hold">
                                          <p:stCondLst>
                                            <p:cond delay="0"/>
                                          </p:stCondLst>
                                        </p:cTn>
                                        <p:tgtEl>
                                          <p:spTgt spid="8230"/>
                                        </p:tgtEl>
                                        <p:attrNameLst>
                                          <p:attrName>style.visibility</p:attrName>
                                        </p:attrNameLst>
                                      </p:cBhvr>
                                      <p:to>
                                        <p:strVal val="visible"/>
                                      </p:to>
                                    </p:set>
                                    <p:animEffect transition="in" filter="wipe(left)">
                                      <p:cBhvr>
                                        <p:cTn id="111" dur="500" fill="hold"/>
                                        <p:tgtEl>
                                          <p:spTgt spid="8230"/>
                                        </p:tgtEl>
                                      </p:cBhvr>
                                    </p:animEffect>
                                  </p:childTnLst>
                                </p:cTn>
                              </p:par>
                            </p:childTnLst>
                          </p:cTn>
                        </p:par>
                        <p:par>
                          <p:cTn id="112" fill="hold" nodeType="afterGroup">
                            <p:stCondLst>
                              <p:cond delay="1500"/>
                            </p:stCondLst>
                            <p:childTnLst>
                              <p:par>
                                <p:cTn id="113" presetID="22" presetClass="entr" presetSubtype="8" fill="hold" grpId="0" nodeType="afterEffect">
                                  <p:stCondLst>
                                    <p:cond delay="1000"/>
                                  </p:stCondLst>
                                  <p:childTnLst>
                                    <p:set>
                                      <p:cBhvr>
                                        <p:cTn id="114" dur="1" fill="hold">
                                          <p:stCondLst>
                                            <p:cond delay="0"/>
                                          </p:stCondLst>
                                        </p:cTn>
                                        <p:tgtEl>
                                          <p:spTgt spid="8233"/>
                                        </p:tgtEl>
                                        <p:attrNameLst>
                                          <p:attrName>style.visibility</p:attrName>
                                        </p:attrNameLst>
                                      </p:cBhvr>
                                      <p:to>
                                        <p:strVal val="visible"/>
                                      </p:to>
                                    </p:set>
                                    <p:animEffect transition="in" filter="wipe(left)">
                                      <p:cBhvr>
                                        <p:cTn id="115" dur="500" fill="hold"/>
                                        <p:tgtEl>
                                          <p:spTgt spid="8233"/>
                                        </p:tgtEl>
                                      </p:cBhvr>
                                    </p:animEffect>
                                  </p:childTnLst>
                                </p:cTn>
                              </p:par>
                            </p:childTnLst>
                          </p:cTn>
                        </p:par>
                        <p:par>
                          <p:cTn id="116" fill="hold" nodeType="afterGroup">
                            <p:stCondLst>
                              <p:cond delay="3000"/>
                            </p:stCondLst>
                            <p:childTnLst>
                              <p:par>
                                <p:cTn id="117" presetID="22" presetClass="entr" presetSubtype="8" fill="hold" grpId="0" nodeType="afterEffect">
                                  <p:stCondLst>
                                    <p:cond delay="1500"/>
                                  </p:stCondLst>
                                  <p:childTnLst>
                                    <p:set>
                                      <p:cBhvr>
                                        <p:cTn id="118" dur="1" fill="hold">
                                          <p:stCondLst>
                                            <p:cond delay="0"/>
                                          </p:stCondLst>
                                        </p:cTn>
                                        <p:tgtEl>
                                          <p:spTgt spid="8234"/>
                                        </p:tgtEl>
                                        <p:attrNameLst>
                                          <p:attrName>style.visibility</p:attrName>
                                        </p:attrNameLst>
                                      </p:cBhvr>
                                      <p:to>
                                        <p:strVal val="visible"/>
                                      </p:to>
                                    </p:set>
                                    <p:animEffect transition="in" filter="wipe(left)">
                                      <p:cBhvr>
                                        <p:cTn id="119" dur="500" fill="hold"/>
                                        <p:tgtEl>
                                          <p:spTgt spid="8234"/>
                                        </p:tgtEl>
                                      </p:cBhvr>
                                    </p:animEffect>
                                  </p:childTnLst>
                                </p:cTn>
                              </p:par>
                            </p:childTnLst>
                          </p:cTn>
                        </p:par>
                      </p:childTnLst>
                    </p:cTn>
                  </p:par>
                  <p:par>
                    <p:cTn id="120" fill="hold" nodeType="clickPar">
                      <p:stCondLst>
                        <p:cond delay="indefinite"/>
                      </p:stCondLst>
                      <p:childTnLst>
                        <p:par>
                          <p:cTn id="121" fill="hold" nodeType="afterGroup">
                            <p:stCondLst>
                              <p:cond delay="0"/>
                            </p:stCondLst>
                            <p:childTnLst>
                              <p:par>
                                <p:cTn id="122" presetID="22" presetClass="entr" presetSubtype="8" fill="hold" grpId="0" nodeType="clickEffect">
                                  <p:stCondLst>
                                    <p:cond delay="0"/>
                                  </p:stCondLst>
                                  <p:childTnLst>
                                    <p:set>
                                      <p:cBhvr>
                                        <p:cTn id="123" dur="1" fill="hold">
                                          <p:stCondLst>
                                            <p:cond delay="0"/>
                                          </p:stCondLst>
                                        </p:cTn>
                                        <p:tgtEl>
                                          <p:spTgt spid="8243"/>
                                        </p:tgtEl>
                                        <p:attrNameLst>
                                          <p:attrName>style.visibility</p:attrName>
                                        </p:attrNameLst>
                                      </p:cBhvr>
                                      <p:to>
                                        <p:strVal val="visible"/>
                                      </p:to>
                                    </p:set>
                                    <p:animEffect transition="in" filter="wipe(left)">
                                      <p:cBhvr>
                                        <p:cTn id="124" dur="500" fill="hold"/>
                                        <p:tgtEl>
                                          <p:spTgt spid="8243"/>
                                        </p:tgtEl>
                                      </p:cBhvr>
                                    </p:animEffect>
                                  </p:childTnLst>
                                </p:cTn>
                              </p:par>
                            </p:childTnLst>
                          </p:cTn>
                        </p:par>
                        <p:par>
                          <p:cTn id="125" fill="hold" nodeType="afterGroup">
                            <p:stCondLst>
                              <p:cond delay="500"/>
                            </p:stCondLst>
                            <p:childTnLst>
                              <p:par>
                                <p:cTn id="126" presetID="22" presetClass="entr" presetSubtype="8" fill="hold" grpId="0" nodeType="afterEffect">
                                  <p:stCondLst>
                                    <p:cond delay="500"/>
                                  </p:stCondLst>
                                  <p:childTnLst>
                                    <p:set>
                                      <p:cBhvr>
                                        <p:cTn id="127" dur="1" fill="hold">
                                          <p:stCondLst>
                                            <p:cond delay="0"/>
                                          </p:stCondLst>
                                        </p:cTn>
                                        <p:tgtEl>
                                          <p:spTgt spid="8240"/>
                                        </p:tgtEl>
                                        <p:attrNameLst>
                                          <p:attrName>style.visibility</p:attrName>
                                        </p:attrNameLst>
                                      </p:cBhvr>
                                      <p:to>
                                        <p:strVal val="visible"/>
                                      </p:to>
                                    </p:set>
                                    <p:animEffect transition="in" filter="wipe(left)">
                                      <p:cBhvr>
                                        <p:cTn id="128" dur="500" fill="hold"/>
                                        <p:tgtEl>
                                          <p:spTgt spid="82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8222" grpId="0"/>
      <p:bldP spid="8223" grpId="0"/>
      <p:bldP spid="8224" grpId="0"/>
      <p:bldP spid="8225" grpId="0" animBg="1"/>
      <p:bldP spid="19490" grpId="0" animBg="1"/>
      <p:bldP spid="19491" grpId="0" animBg="1"/>
      <p:bldP spid="19492" grpId="0" animBg="1"/>
      <p:bldP spid="8229" grpId="0" animBg="1"/>
      <p:bldP spid="8230" grpId="0" animBg="1"/>
      <p:bldP spid="8231" grpId="0" animBg="1"/>
      <p:bldP spid="8232" grpId="0" animBg="1"/>
      <p:bldP spid="8233" grpId="0" animBg="1"/>
      <p:bldP spid="8234" grpId="0" animBg="1"/>
      <p:bldP spid="8235" grpId="0"/>
      <p:bldP spid="8236" grpId="0"/>
      <p:bldP spid="8237" grpId="0"/>
      <p:bldP spid="8238" grpId="0"/>
      <p:bldP spid="8239" grpId="0" animBg="1"/>
      <p:bldP spid="8240" grpId="0"/>
      <p:bldP spid="8241" grpId="0" animBg="1"/>
      <p:bldP spid="8242" grpId="0" animBg="1"/>
      <p:bldP spid="8244" grpId="0" animBg="1"/>
      <p:bldP spid="8245" grpId="0" animBg="1"/>
      <p:bldP spid="8246" grpId="0" animBg="1"/>
      <p:bldP spid="8247" grpId="0" animBg="1"/>
      <p:bldP spid="824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2</a:t>
            </a:r>
          </a:p>
        </p:txBody>
      </p:sp>
      <p:sp>
        <p:nvSpPr>
          <p:cNvPr id="12" name="文本框 11"/>
          <p:cNvSpPr txBox="1"/>
          <p:nvPr>
            <p:custDataLst>
              <p:tags r:id="rId2"/>
            </p:custDataLst>
          </p:nvPr>
        </p:nvSpPr>
        <p:spPr>
          <a:xfrm>
            <a:off x="2203536" y="33632"/>
            <a:ext cx="2287342" cy="594372"/>
          </a:xfrm>
          <a:prstGeom prst="rect">
            <a:avLst/>
          </a:prstGeom>
          <a:noFill/>
          <a:ln w="9525">
            <a:noFill/>
          </a:ln>
        </p:spPr>
        <p:txBody>
          <a:bodyPr wrap="square">
            <a:spAutoFit/>
          </a:bodyPr>
          <a:lstStyle/>
          <a:p>
            <a:pPr marL="0" indent="0" algn="l"/>
            <a:r>
              <a:rPr lang="zh-CN" sz="3200" b="1">
                <a:solidFill>
                  <a:schemeClr val="bg2"/>
                </a:solidFill>
                <a:uFill>
                  <a:solidFill>
                    <a:srgbClr val="FF0000"/>
                  </a:solidFill>
                </a:uFill>
                <a:latin typeface="微软雅黑" panose="020B0503020204020204" charset="-122"/>
                <a:ea typeface="微软雅黑" panose="020B0503020204020204" charset="-122"/>
              </a:rPr>
              <a:t>★学习目标</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10244" name="TextBox 1"/>
          <p:cNvSpPr txBox="1">
            <a:spLocks noChangeArrowheads="1"/>
          </p:cNvSpPr>
          <p:nvPr>
            <p:custDataLst>
              <p:tags r:id="rId3"/>
            </p:custDataLst>
          </p:nvPr>
        </p:nvSpPr>
        <p:spPr bwMode="auto">
          <a:xfrm>
            <a:off x="481413" y="770938"/>
            <a:ext cx="10989954" cy="40428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hangingPunct="0">
              <a:lnSpc>
                <a:spcPct val="150000"/>
              </a:lnSpc>
              <a:spcBef>
                <a:spcPct val="0"/>
              </a:spcBef>
              <a:spcAft>
                <a:spcPct val="0"/>
              </a:spcAft>
              <a:buClrTx/>
              <a:buSzTx/>
              <a:buFont typeface="Arial" panose="020B0604020202020204" pitchFamily="34" charset="0"/>
              <a:buNone/>
              <a:defRPr/>
            </a:pPr>
            <a:r>
              <a:rPr kumimoji="0" lang="en-US" altLang="zh-CN" sz="2800" b="1" i="0" u="none" strike="noStrike" kern="1200" cap="none" spc="0" normalizeH="0" baseline="0" noProof="0" smtClean="0">
                <a:ln>
                  <a:noFill/>
                </a:ln>
                <a:solidFill>
                  <a:srgbClr val="33889D"/>
                </a:solidFill>
                <a:effectLst/>
                <a:uLnTx/>
                <a:uFillTx/>
                <a:latin typeface="微软雅黑" panose="020B0503020204020204" charset="-122"/>
                <a:ea typeface="微软雅黑" panose="020B0503020204020204" charset="-122"/>
                <a:cs typeface="+mn-cs"/>
              </a:rPr>
              <a:t>1.</a:t>
            </a:r>
            <a:r>
              <a:rPr kumimoji="0" lang="zh-CN" altLang="en-US" sz="2800" b="1" i="0" u="none" strike="noStrike" kern="1200" cap="none" spc="0" normalizeH="0" baseline="0" noProof="0" smtClean="0">
                <a:ln>
                  <a:noFill/>
                </a:ln>
                <a:solidFill>
                  <a:srgbClr val="33889D"/>
                </a:solidFill>
                <a:effectLst/>
                <a:uLnTx/>
                <a:uFillTx/>
                <a:latin typeface="微软雅黑" panose="020B0503020204020204" charset="-122"/>
                <a:ea typeface="微软雅黑" panose="020B0503020204020204" charset="-122"/>
                <a:cs typeface="+mn-cs"/>
              </a:rPr>
              <a:t>认识电能及电能的单位</a:t>
            </a:r>
            <a:r>
              <a:rPr kumimoji="0" lang="zh-CN" altLang="zh-CN" sz="2800" b="1" i="0" u="none" strike="noStrike" kern="1200" cap="none" spc="0" normalizeH="0" baseline="0" noProof="0" smtClean="0">
                <a:ln>
                  <a:noFill/>
                </a:ln>
                <a:solidFill>
                  <a:srgbClr val="33889D"/>
                </a:solidFill>
                <a:effectLst/>
                <a:uLnTx/>
                <a:uFillTx/>
                <a:latin typeface="微软雅黑" panose="020B0503020204020204" charset="-122"/>
                <a:ea typeface="微软雅黑" panose="020B0503020204020204" charset="-122"/>
                <a:cs typeface="+mn-cs"/>
              </a:rPr>
              <a:t>；</a:t>
            </a:r>
          </a:p>
          <a:p>
            <a:pPr marL="0" marR="0" lvl="0" indent="0" algn="l" defTabSz="914400" rtl="0" eaLnBrk="0" fontAlgn="base" hangingPunct="0">
              <a:lnSpc>
                <a:spcPct val="150000"/>
              </a:lnSpc>
              <a:spcBef>
                <a:spcPct val="0"/>
              </a:spcBef>
              <a:spcAft>
                <a:spcPct val="0"/>
              </a:spcAft>
              <a:buClrTx/>
              <a:buSzTx/>
              <a:buFont typeface="Arial" panose="020B0604020202020204" pitchFamily="34" charset="0"/>
              <a:buNone/>
              <a:defRPr/>
            </a:pPr>
            <a:r>
              <a:rPr kumimoji="0" lang="en-US" altLang="zh-CN" sz="2800" b="1" i="0" u="none" strike="noStrike" kern="1200" cap="none" spc="0" normalizeH="0" baseline="0" noProof="0" smtClean="0">
                <a:ln>
                  <a:noFill/>
                </a:ln>
                <a:solidFill>
                  <a:srgbClr val="33889D"/>
                </a:solidFill>
                <a:effectLst/>
                <a:uLnTx/>
                <a:uFillTx/>
                <a:latin typeface="微软雅黑" panose="020B0503020204020204" charset="-122"/>
                <a:ea typeface="微软雅黑" panose="020B0503020204020204" charset="-122"/>
                <a:cs typeface="+mn-cs"/>
              </a:rPr>
              <a:t>2.</a:t>
            </a:r>
            <a:r>
              <a:rPr kumimoji="0" lang="zh-CN" altLang="zh-CN" sz="2800" b="1" i="0" u="none" strike="noStrike" kern="1200" cap="none" spc="0" normalizeH="0" baseline="0" noProof="0" smtClean="0">
                <a:ln>
                  <a:noFill/>
                </a:ln>
                <a:solidFill>
                  <a:srgbClr val="33889D"/>
                </a:solidFill>
                <a:effectLst/>
                <a:uLnTx/>
                <a:uFillTx/>
                <a:latin typeface="微软雅黑" panose="020B0503020204020204" charset="-122"/>
                <a:ea typeface="微软雅黑" panose="020B0503020204020204" charset="-122"/>
                <a:cs typeface="+mn-cs"/>
              </a:rPr>
              <a:t>知道电能表的作用与读数；</a:t>
            </a:r>
          </a:p>
          <a:p>
            <a:pPr marL="0" marR="0" lvl="0" indent="0" algn="l" defTabSz="914400" rtl="0" eaLnBrk="0" fontAlgn="base" hangingPunct="0">
              <a:lnSpc>
                <a:spcPct val="150000"/>
              </a:lnSpc>
              <a:spcBef>
                <a:spcPct val="0"/>
              </a:spcBef>
              <a:spcAft>
                <a:spcPct val="0"/>
              </a:spcAft>
              <a:buClrTx/>
              <a:buSzTx/>
              <a:buFont typeface="Arial" panose="020B0604020202020204" pitchFamily="34" charset="0"/>
              <a:buNone/>
              <a:defRPr/>
            </a:pPr>
            <a:r>
              <a:rPr kumimoji="0" lang="en-US" altLang="zh-CN" sz="2800" b="1" i="0" u="none" strike="noStrike" kern="1200" cap="none" spc="0" normalizeH="0" baseline="0" noProof="0" smtClean="0">
                <a:ln>
                  <a:noFill/>
                </a:ln>
                <a:solidFill>
                  <a:srgbClr val="33889D"/>
                </a:solidFill>
                <a:effectLst/>
                <a:uLnTx/>
                <a:uFillTx/>
                <a:latin typeface="微软雅黑" panose="020B0503020204020204" charset="-122"/>
                <a:ea typeface="微软雅黑" panose="020B0503020204020204" charset="-122"/>
                <a:cs typeface="+mn-cs"/>
              </a:rPr>
              <a:t>3.</a:t>
            </a:r>
            <a:r>
              <a:rPr kumimoji="0" lang="zh-CN" altLang="en-US" sz="2800" b="1" i="0" u="none" strike="noStrike" kern="1200" cap="none" spc="0" normalizeH="0" baseline="0" noProof="0" smtClean="0">
                <a:ln>
                  <a:noFill/>
                </a:ln>
                <a:solidFill>
                  <a:srgbClr val="33889D"/>
                </a:solidFill>
                <a:effectLst/>
                <a:uLnTx/>
                <a:uFillTx/>
                <a:latin typeface="微软雅黑" panose="020B0503020204020204" charset="-122"/>
                <a:ea typeface="微软雅黑" panose="020B0503020204020204" charset="-122"/>
                <a:cs typeface="+mn-cs"/>
              </a:rPr>
              <a:t>了解电能的转化过程</a:t>
            </a:r>
            <a:r>
              <a:rPr kumimoji="0" lang="zh-CN" altLang="zh-CN" sz="2800" b="1" i="0" u="none" strike="noStrike" kern="1200" cap="none" spc="0" normalizeH="0" baseline="0" noProof="0" smtClean="0">
                <a:ln>
                  <a:noFill/>
                </a:ln>
                <a:solidFill>
                  <a:srgbClr val="33889D"/>
                </a:solidFill>
                <a:effectLst/>
                <a:uLnTx/>
                <a:uFillTx/>
                <a:latin typeface="微软雅黑" panose="020B0503020204020204" charset="-122"/>
                <a:ea typeface="微软雅黑" panose="020B0503020204020204" charset="-122"/>
                <a:cs typeface="+mn-cs"/>
              </a:rPr>
              <a:t>；</a:t>
            </a:r>
          </a:p>
          <a:p>
            <a:pPr marL="0" marR="0" lvl="0" indent="0" algn="l" defTabSz="914400" rtl="0" eaLnBrk="0" fontAlgn="base" hangingPunct="0">
              <a:lnSpc>
                <a:spcPct val="150000"/>
              </a:lnSpc>
              <a:spcBef>
                <a:spcPct val="0"/>
              </a:spcBef>
              <a:spcAft>
                <a:spcPct val="0"/>
              </a:spcAft>
              <a:buClrTx/>
              <a:buSzTx/>
              <a:buFont typeface="Arial" panose="020B0604020202020204" pitchFamily="34" charset="0"/>
              <a:buNone/>
              <a:defRPr/>
            </a:pPr>
            <a:r>
              <a:rPr kumimoji="0" lang="en-US" altLang="zh-CN" sz="2800" b="1" i="0" u="none" strike="noStrike" kern="1200" cap="none" spc="0" normalizeH="0" baseline="0" noProof="0" smtClean="0">
                <a:ln>
                  <a:noFill/>
                </a:ln>
                <a:solidFill>
                  <a:srgbClr val="33889D"/>
                </a:solidFill>
                <a:effectLst/>
                <a:uLnTx/>
                <a:uFillTx/>
                <a:latin typeface="微软雅黑" panose="020B0503020204020204" charset="-122"/>
                <a:ea typeface="微软雅黑" panose="020B0503020204020204" charset="-122"/>
                <a:cs typeface="+mn-cs"/>
              </a:rPr>
              <a:t>4.</a:t>
            </a:r>
            <a:r>
              <a:rPr kumimoji="0" lang="zh-CN" altLang="en-US" sz="2800" b="1" i="0" u="none" strike="noStrike" kern="1200" cap="none" spc="0" normalizeH="0" baseline="0" noProof="0" smtClean="0">
                <a:ln>
                  <a:noFill/>
                </a:ln>
                <a:solidFill>
                  <a:srgbClr val="33889D"/>
                </a:solidFill>
                <a:effectLst/>
                <a:uLnTx/>
                <a:uFillTx/>
                <a:latin typeface="微软雅黑" panose="020B0503020204020204" charset="-122"/>
                <a:ea typeface="微软雅黑" panose="020B0503020204020204" charset="-122"/>
                <a:cs typeface="+mn-cs"/>
              </a:rPr>
              <a:t>认识电能与生活的关系，建立节电意识</a:t>
            </a:r>
            <a:r>
              <a:rPr kumimoji="0" lang="zh-CN" altLang="zh-CN" sz="2800" b="1" i="0" u="none" strike="noStrike" kern="1200" cap="none" spc="0" normalizeH="0" baseline="0" noProof="0" smtClean="0">
                <a:ln>
                  <a:noFill/>
                </a:ln>
                <a:solidFill>
                  <a:srgbClr val="33889D"/>
                </a:solidFill>
                <a:effectLst/>
                <a:uLnTx/>
                <a:uFillTx/>
                <a:latin typeface="微软雅黑" panose="020B0503020204020204" charset="-122"/>
                <a:ea typeface="微软雅黑" panose="020B0503020204020204" charset="-122"/>
                <a:cs typeface="+mn-cs"/>
              </a:rPr>
              <a:t>；</a:t>
            </a:r>
          </a:p>
          <a:p>
            <a:pPr marL="0" marR="0" lvl="0" indent="0" algn="l" defTabSz="914400" rtl="0" eaLnBrk="0" fontAlgn="base" hangingPunct="0">
              <a:lnSpc>
                <a:spcPct val="150000"/>
              </a:lnSpc>
              <a:spcBef>
                <a:spcPct val="0"/>
              </a:spcBef>
              <a:spcAft>
                <a:spcPct val="0"/>
              </a:spcAft>
              <a:buClrTx/>
              <a:buSzTx/>
              <a:buFont typeface="Arial" panose="020B0604020202020204" pitchFamily="34" charset="0"/>
              <a:buNone/>
              <a:defRPr/>
            </a:pPr>
            <a:r>
              <a:rPr kumimoji="0" lang="en-US" altLang="zh-CN" sz="2800" b="1" i="0" u="none" strike="noStrike" kern="1200" cap="none" spc="0" normalizeH="0" baseline="0" noProof="0" smtClean="0">
                <a:ln>
                  <a:noFill/>
                </a:ln>
                <a:solidFill>
                  <a:srgbClr val="33889D"/>
                </a:solidFill>
                <a:effectLst/>
                <a:uLnTx/>
                <a:uFillTx/>
                <a:latin typeface="微软雅黑" panose="020B0503020204020204" charset="-122"/>
                <a:ea typeface="微软雅黑" panose="020B0503020204020204" charset="-122"/>
                <a:cs typeface="+mn-cs"/>
              </a:rPr>
              <a:t>5.</a:t>
            </a:r>
            <a:r>
              <a:rPr kumimoji="0" lang="zh-CN" altLang="en-US" sz="2800" b="1" i="0" u="none" strike="noStrike" kern="1200" cap="none" spc="0" normalizeH="0" baseline="0" noProof="0" smtClean="0">
                <a:ln>
                  <a:noFill/>
                </a:ln>
                <a:solidFill>
                  <a:srgbClr val="33889D"/>
                </a:solidFill>
                <a:effectLst/>
                <a:uLnTx/>
                <a:uFillTx/>
                <a:latin typeface="微软雅黑" panose="020B0503020204020204" charset="-122"/>
                <a:ea typeface="微软雅黑" panose="020B0503020204020204" charset="-122"/>
                <a:cs typeface="+mn-cs"/>
              </a:rPr>
              <a:t>理解电流做功的概念；</a:t>
            </a:r>
          </a:p>
          <a:p>
            <a:pPr marL="0" marR="0" lvl="0" indent="0" algn="l" defTabSz="914400" rtl="0" eaLnBrk="0" fontAlgn="base" hangingPunct="0">
              <a:lnSpc>
                <a:spcPct val="150000"/>
              </a:lnSpc>
              <a:spcBef>
                <a:spcPct val="0"/>
              </a:spcBef>
              <a:spcAft>
                <a:spcPct val="0"/>
              </a:spcAft>
              <a:buClrTx/>
              <a:buSzTx/>
              <a:buFont typeface="Arial" panose="020B0604020202020204" pitchFamily="34" charset="0"/>
              <a:buNone/>
              <a:defRPr/>
            </a:pPr>
            <a:r>
              <a:rPr kumimoji="0" lang="en-US" altLang="zh-CN" sz="2800" b="1" i="0" u="none" strike="noStrike" kern="1200" cap="none" spc="0" normalizeH="0" baseline="0" noProof="0" smtClean="0">
                <a:ln>
                  <a:noFill/>
                </a:ln>
                <a:solidFill>
                  <a:srgbClr val="33889D"/>
                </a:solidFill>
                <a:effectLst/>
                <a:uLnTx/>
                <a:uFillTx/>
                <a:latin typeface="微软雅黑" panose="020B0503020204020204" charset="-122"/>
                <a:ea typeface="微软雅黑" panose="020B0503020204020204" charset="-122"/>
                <a:cs typeface="+mn-cs"/>
              </a:rPr>
              <a:t>6.</a:t>
            </a:r>
            <a:r>
              <a:rPr kumimoji="0" lang="zh-CN" altLang="en-US" sz="2800" b="1" i="0" u="none" strike="noStrike" kern="1200" cap="none" spc="0" normalizeH="0" baseline="0" noProof="0" smtClean="0">
                <a:ln>
                  <a:noFill/>
                </a:ln>
                <a:solidFill>
                  <a:srgbClr val="33889D"/>
                </a:solidFill>
                <a:effectLst/>
                <a:uLnTx/>
                <a:uFillTx/>
                <a:latin typeface="微软雅黑" panose="020B0503020204020204" charset="-122"/>
                <a:ea typeface="微软雅黑" panose="020B0503020204020204" charset="-122"/>
                <a:cs typeface="+mn-cs"/>
              </a:rPr>
              <a:t>会利用电能表进行相关计算</a:t>
            </a:r>
            <a:r>
              <a:rPr kumimoji="0" lang="zh-CN" altLang="zh-CN" sz="2800" b="1" i="0" u="none" strike="noStrike" kern="1200" cap="none" spc="0" normalizeH="0" baseline="0" noProof="0" smtClean="0">
                <a:ln>
                  <a:noFill/>
                </a:ln>
                <a:solidFill>
                  <a:srgbClr val="33889D"/>
                </a:solidFill>
                <a:effectLst/>
                <a:uLnTx/>
                <a:uFillTx/>
                <a:latin typeface="微软雅黑" panose="020B0503020204020204" charset="-122"/>
                <a:ea typeface="微软雅黑" panose="020B0503020204020204" charset="-122"/>
                <a:cs typeface="+mn-cs"/>
              </a:rPr>
              <a:t>。</a:t>
            </a:r>
          </a:p>
        </p:txBody>
      </p:sp>
    </p:spTree>
    <p:extLst>
      <p:ext uri="{BB962C8B-B14F-4D97-AF65-F5344CB8AC3E}">
        <p14:creationId xmlns:p14="http://schemas.microsoft.com/office/powerpoint/2010/main" val="315959947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10244">
                                            <p:txEl>
                                              <p:pRg st="0" end="0"/>
                                            </p:txEl>
                                          </p:spTgt>
                                        </p:tgtEl>
                                        <p:attrNameLst>
                                          <p:attrName>style.visibility</p:attrName>
                                        </p:attrNameLst>
                                      </p:cBhvr>
                                      <p:to>
                                        <p:strVal val="visible"/>
                                      </p:to>
                                    </p:set>
                                    <p:animEffect transition="in" filter="checkerboard(across)">
                                      <p:cBhvr>
                                        <p:cTn id="7" dur="1000"/>
                                        <p:tgtEl>
                                          <p:spTgt spid="10244">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10244">
                                            <p:txEl>
                                              <p:pRg st="1" end="1"/>
                                            </p:txEl>
                                          </p:spTgt>
                                        </p:tgtEl>
                                        <p:attrNameLst>
                                          <p:attrName>style.visibility</p:attrName>
                                        </p:attrNameLst>
                                      </p:cBhvr>
                                      <p:to>
                                        <p:strVal val="visible"/>
                                      </p:to>
                                    </p:set>
                                    <p:animEffect transition="in" filter="checkerboard(across)">
                                      <p:cBhvr>
                                        <p:cTn id="12" dur="1000"/>
                                        <p:tgtEl>
                                          <p:spTgt spid="10244">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10244">
                                            <p:txEl>
                                              <p:pRg st="2" end="2"/>
                                            </p:txEl>
                                          </p:spTgt>
                                        </p:tgtEl>
                                        <p:attrNameLst>
                                          <p:attrName>style.visibility</p:attrName>
                                        </p:attrNameLst>
                                      </p:cBhvr>
                                      <p:to>
                                        <p:strVal val="visible"/>
                                      </p:to>
                                    </p:set>
                                    <p:animEffect transition="in" filter="checkerboard(across)">
                                      <p:cBhvr>
                                        <p:cTn id="17" dur="1000"/>
                                        <p:tgtEl>
                                          <p:spTgt spid="10244">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10244">
                                            <p:txEl>
                                              <p:pRg st="3" end="3"/>
                                            </p:txEl>
                                          </p:spTgt>
                                        </p:tgtEl>
                                        <p:attrNameLst>
                                          <p:attrName>style.visibility</p:attrName>
                                        </p:attrNameLst>
                                      </p:cBhvr>
                                      <p:to>
                                        <p:strVal val="visible"/>
                                      </p:to>
                                    </p:set>
                                    <p:animEffect transition="in" filter="checkerboard(across)">
                                      <p:cBhvr>
                                        <p:cTn id="22" dur="1000"/>
                                        <p:tgtEl>
                                          <p:spTgt spid="10244">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000" fill="hold">
                                          <p:stCondLst>
                                            <p:cond delay="0"/>
                                          </p:stCondLst>
                                        </p:cTn>
                                        <p:tgtEl>
                                          <p:spTgt spid="10244">
                                            <p:txEl>
                                              <p:pRg st="4" end="4"/>
                                            </p:txEl>
                                          </p:spTgt>
                                        </p:tgtEl>
                                        <p:attrNameLst>
                                          <p:attrName>style.visibility</p:attrName>
                                        </p:attrNameLst>
                                      </p:cBhvr>
                                      <p:to>
                                        <p:strVal val="visible"/>
                                      </p:to>
                                    </p:set>
                                    <p:animEffect transition="in" filter="checkerboard(across)">
                                      <p:cBhvr>
                                        <p:cTn id="27" dur="1000"/>
                                        <p:tgtEl>
                                          <p:spTgt spid="10244">
                                            <p:txEl>
                                              <p:pRg st="4" end="4"/>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nodeType="clickEffect">
                                  <p:stCondLst>
                                    <p:cond delay="0"/>
                                  </p:stCondLst>
                                  <p:childTnLst>
                                    <p:set>
                                      <p:cBhvr>
                                        <p:cTn id="31" dur="1000" fill="hold">
                                          <p:stCondLst>
                                            <p:cond delay="0"/>
                                          </p:stCondLst>
                                        </p:cTn>
                                        <p:tgtEl>
                                          <p:spTgt spid="10244">
                                            <p:txEl>
                                              <p:pRg st="5" end="5"/>
                                            </p:txEl>
                                          </p:spTgt>
                                        </p:tgtEl>
                                        <p:attrNameLst>
                                          <p:attrName>style.visibility</p:attrName>
                                        </p:attrNameLst>
                                      </p:cBhvr>
                                      <p:to>
                                        <p:strVal val="visible"/>
                                      </p:to>
                                    </p:set>
                                    <p:animEffect transition="in" filter="checkerboard(across)">
                                      <p:cBhvr>
                                        <p:cTn id="32" dur="1000"/>
                                        <p:tgtEl>
                                          <p:spTgt spid="1024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3</a:t>
            </a:r>
          </a:p>
        </p:txBody>
      </p:sp>
      <p:sp>
        <p:nvSpPr>
          <p:cNvPr id="12" name="文本框 11"/>
          <p:cNvSpPr txBox="1"/>
          <p:nvPr>
            <p:custDataLst>
              <p:tags r:id="rId2"/>
            </p:custDataLst>
          </p:nvPr>
        </p:nvSpPr>
        <p:spPr>
          <a:xfrm>
            <a:off x="2203536" y="33632"/>
            <a:ext cx="2364847" cy="594372"/>
          </a:xfrm>
          <a:prstGeom prst="rect">
            <a:avLst/>
          </a:prstGeom>
          <a:noFill/>
          <a:ln w="9525">
            <a:noFill/>
          </a:ln>
        </p:spPr>
        <p:txBody>
          <a:bodyPr wrap="square">
            <a:spAutoFit/>
          </a:bodyPr>
          <a:lstStyle/>
          <a:p>
            <a:pPr marL="0" indent="0" algn="l"/>
            <a:r>
              <a:rPr lang="zh-CN" sz="3200" b="1">
                <a:solidFill>
                  <a:schemeClr val="bg2"/>
                </a:solidFill>
                <a:uFill>
                  <a:solidFill>
                    <a:srgbClr val="FF0000"/>
                  </a:solidFill>
                </a:uFill>
                <a:latin typeface="微软雅黑" panose="020B0503020204020204" charset="-122"/>
                <a:ea typeface="微软雅黑" panose="020B0503020204020204" charset="-122"/>
              </a:rPr>
              <a:t>★课堂活动</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3" name="横卷形 2"/>
          <p:cNvSpPr/>
          <p:nvPr>
            <p:custDataLst>
              <p:tags r:id="rId3"/>
            </p:custDataLst>
          </p:nvPr>
        </p:nvSpPr>
        <p:spPr>
          <a:xfrm>
            <a:off x="190297" y="816857"/>
            <a:ext cx="2279150" cy="1010885"/>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latin typeface="微软雅黑" panose="020B0503020204020204" charset="-122"/>
                <a:ea typeface="微软雅黑" panose="020B0503020204020204" charset="-122"/>
              </a:rPr>
              <a:t>一、电能</a:t>
            </a:r>
          </a:p>
        </p:txBody>
      </p:sp>
      <p:sp>
        <p:nvSpPr>
          <p:cNvPr id="6" name="文本框 5"/>
          <p:cNvSpPr txBox="1"/>
          <p:nvPr>
            <p:custDataLst>
              <p:tags r:id="rId4"/>
            </p:custDataLst>
          </p:nvPr>
        </p:nvSpPr>
        <p:spPr>
          <a:xfrm>
            <a:off x="190297" y="2015302"/>
            <a:ext cx="5410226" cy="3102504"/>
          </a:xfrm>
          <a:prstGeom prst="rect">
            <a:avLst/>
          </a:prstGeom>
          <a:noFill/>
        </p:spPr>
        <p:txBody>
          <a:bodyPr wrap="square" rtlCol="0">
            <a:spAutoFit/>
          </a:bodyPr>
          <a:lstStyle/>
          <a:p>
            <a:pPr fontAlgn="auto">
              <a:lnSpc>
                <a:spcPct val="150000"/>
              </a:lnSpc>
              <a:spcBef>
                <a:spcPct val="50000"/>
              </a:spcBef>
            </a:pPr>
            <a:r>
              <a:rPr lang="en-US" altLang="zh-CN" sz="2400">
                <a:latin typeface="微软雅黑" panose="020B0503020204020204" charset="-122"/>
                <a:ea typeface="微软雅黑" panose="020B0503020204020204" charset="-122"/>
                <a:cs typeface="微软雅黑" panose="020B0503020204020204" charset="-122"/>
                <a:sym typeface="+mn-ea"/>
              </a:rPr>
              <a:t>1.</a:t>
            </a:r>
            <a:r>
              <a:rPr lang="zh-CN" altLang="en-US" sz="2400">
                <a:latin typeface="微软雅黑" panose="020B0503020204020204" charset="-122"/>
                <a:ea typeface="微软雅黑" panose="020B0503020204020204" charset="-122"/>
                <a:cs typeface="微软雅黑" panose="020B0503020204020204" charset="-122"/>
                <a:sym typeface="+mn-ea"/>
              </a:rPr>
              <a:t> 电能转化为其他形式的能的过程，实质就是</a:t>
            </a:r>
            <a:r>
              <a:rPr lang="en-US" altLang="zh-CN" sz="2400">
                <a:latin typeface="微软雅黑" panose="020B0503020204020204" charset="-122"/>
                <a:ea typeface="微软雅黑" panose="020B0503020204020204" charset="-122"/>
                <a:cs typeface="微软雅黑" panose="020B0503020204020204" charset="-122"/>
                <a:sym typeface="+mn-ea"/>
              </a:rPr>
              <a:t>____________</a:t>
            </a:r>
            <a:r>
              <a:rPr lang="zh-CN" altLang="en-US" sz="2400">
                <a:latin typeface="微软雅黑" panose="020B0503020204020204" charset="-122"/>
                <a:ea typeface="微软雅黑" panose="020B0503020204020204" charset="-122"/>
                <a:cs typeface="微软雅黑" panose="020B0503020204020204" charset="-122"/>
                <a:sym typeface="+mn-ea"/>
              </a:rPr>
              <a:t>的过程。电流做了多少功，就消耗多少 </a:t>
            </a:r>
            <a:r>
              <a:rPr lang="en-US" altLang="zh-CN" sz="2400">
                <a:latin typeface="微软雅黑" panose="020B0503020204020204" charset="-122"/>
                <a:ea typeface="微软雅黑" panose="020B0503020204020204" charset="-122"/>
                <a:cs typeface="微软雅黑" panose="020B0503020204020204" charset="-122"/>
                <a:sym typeface="+mn-ea"/>
              </a:rPr>
              <a:t>________</a:t>
            </a:r>
            <a:r>
              <a:rPr lang="zh-CN" altLang="en-US" sz="2400">
                <a:latin typeface="微软雅黑" panose="020B0503020204020204" charset="-122"/>
                <a:ea typeface="微软雅黑" panose="020B0503020204020204" charset="-122"/>
                <a:cs typeface="微软雅黑" panose="020B0503020204020204" charset="-122"/>
                <a:sym typeface="+mn-ea"/>
              </a:rPr>
              <a:t>。</a:t>
            </a:r>
          </a:p>
          <a:p>
            <a:pPr fontAlgn="auto">
              <a:lnSpc>
                <a:spcPct val="150000"/>
              </a:lnSpc>
              <a:spcBef>
                <a:spcPct val="50000"/>
              </a:spcBef>
            </a:pPr>
            <a:r>
              <a:rPr lang="en-US" altLang="zh-CN" sz="2400">
                <a:latin typeface="微软雅黑" panose="020B0503020204020204" charset="-122"/>
                <a:ea typeface="微软雅黑" panose="020B0503020204020204" charset="-122"/>
                <a:cs typeface="微软雅黑" panose="020B0503020204020204" charset="-122"/>
                <a:sym typeface="+mn-ea"/>
              </a:rPr>
              <a:t>2.</a:t>
            </a:r>
            <a:r>
              <a:rPr lang="zh-CN" altLang="en-US" sz="2400">
                <a:latin typeface="微软雅黑" panose="020B0503020204020204" charset="-122"/>
                <a:ea typeface="微软雅黑" panose="020B0503020204020204" charset="-122"/>
                <a:cs typeface="微软雅黑" panose="020B0503020204020204" charset="-122"/>
                <a:sym typeface="+mn-ea"/>
              </a:rPr>
              <a:t>电视机工作</a:t>
            </a:r>
            <a:r>
              <a:rPr lang="en-US" altLang="zh-CN" sz="2400">
                <a:latin typeface="微软雅黑" panose="020B0503020204020204" charset="-122"/>
                <a:ea typeface="微软雅黑" panose="020B0503020204020204" charset="-122"/>
                <a:cs typeface="微软雅黑" panose="020B0503020204020204" charset="-122"/>
                <a:sym typeface="+mn-ea"/>
              </a:rPr>
              <a:t>1</a:t>
            </a:r>
            <a:r>
              <a:rPr lang="zh-CN" altLang="en-US" sz="2400">
                <a:latin typeface="微软雅黑" panose="020B0503020204020204" charset="-122"/>
                <a:ea typeface="微软雅黑" panose="020B0503020204020204" charset="-122"/>
                <a:cs typeface="微软雅黑" panose="020B0503020204020204" charset="-122"/>
                <a:sym typeface="+mn-ea"/>
              </a:rPr>
              <a:t>分钟，消耗电能</a:t>
            </a:r>
            <a:r>
              <a:rPr lang="en-US" altLang="zh-CN" sz="2400">
                <a:latin typeface="微软雅黑" panose="020B0503020204020204" charset="-122"/>
                <a:ea typeface="微软雅黑" panose="020B0503020204020204" charset="-122"/>
                <a:cs typeface="微软雅黑" panose="020B0503020204020204" charset="-122"/>
                <a:sym typeface="+mn-ea"/>
              </a:rPr>
              <a:t>6000J</a:t>
            </a:r>
            <a:r>
              <a:rPr lang="zh-CN" altLang="en-US" sz="2400">
                <a:latin typeface="微软雅黑" panose="020B0503020204020204" charset="-122"/>
                <a:ea typeface="微软雅黑" panose="020B0503020204020204" charset="-122"/>
                <a:cs typeface="微软雅黑" panose="020B0503020204020204" charset="-122"/>
                <a:sym typeface="+mn-ea"/>
              </a:rPr>
              <a:t>，则这个过程电流做功</a:t>
            </a:r>
            <a:r>
              <a:rPr lang="en-US" altLang="zh-CN" sz="2400">
                <a:latin typeface="微软雅黑" panose="020B0503020204020204" charset="-122"/>
                <a:ea typeface="微软雅黑" panose="020B0503020204020204" charset="-122"/>
                <a:cs typeface="微软雅黑" panose="020B0503020204020204" charset="-122"/>
                <a:sym typeface="+mn-ea"/>
              </a:rPr>
              <a:t>______J</a:t>
            </a:r>
            <a:r>
              <a:rPr lang="zh-CN" altLang="en-US" sz="2400">
                <a:latin typeface="微软雅黑" panose="020B0503020204020204" charset="-122"/>
                <a:ea typeface="微软雅黑" panose="020B0503020204020204" charset="-122"/>
                <a:cs typeface="微软雅黑" panose="020B0503020204020204" charset="-122"/>
                <a:sym typeface="+mn-ea"/>
              </a:rPr>
              <a:t>。</a:t>
            </a:r>
            <a:endParaRPr lang="zh-CN" altLang="en-US" sz="2400">
              <a:latin typeface="微软雅黑" panose="020B0503020204020204" charset="-122"/>
              <a:ea typeface="微软雅黑" panose="020B0503020204020204" charset="-122"/>
              <a:cs typeface="微软雅黑" panose="020B0503020204020204" charset="-122"/>
            </a:endParaRPr>
          </a:p>
        </p:txBody>
      </p:sp>
      <p:pic>
        <p:nvPicPr>
          <p:cNvPr id="4" name="电能">
            <a:hlinkClick r:id="" action="ppaction://media"/>
          </p:cNvPr>
          <p:cNvPicPr/>
          <p:nvPr>
            <a:videoFile r:link="rId6"/>
            <p:custDataLst>
              <p:tags r:id="rId7"/>
            </p:custDataLst>
            <p:extLst>
              <p:ext uri="{DAA4B4D4-6D71-4841-9C94-3DE7FCFB9230}">
                <p14:media xmlns:p14="http://schemas.microsoft.com/office/powerpoint/2010/main" r:embed="rId5"/>
              </p:ext>
            </p:extLst>
          </p:nvPr>
        </p:nvPicPr>
        <p:blipFill>
          <a:blip r:embed="rId15"/>
          <a:stretch>
            <a:fillRect/>
          </a:stretch>
        </p:blipFill>
        <p:spPr>
          <a:xfrm>
            <a:off x="6061772" y="682332"/>
            <a:ext cx="5913693" cy="4483982"/>
          </a:xfrm>
          <a:prstGeom prst="rect">
            <a:avLst/>
          </a:prstGeom>
        </p:spPr>
      </p:pic>
      <p:sp>
        <p:nvSpPr>
          <p:cNvPr id="10243" name="Text Box 3"/>
          <p:cNvSpPr/>
          <p:nvPr>
            <p:custDataLst>
              <p:tags r:id="rId8"/>
            </p:custDataLst>
          </p:nvPr>
        </p:nvSpPr>
        <p:spPr>
          <a:xfrm>
            <a:off x="1233779" y="2645246"/>
            <a:ext cx="1582236" cy="468900"/>
          </a:xfrm>
          <a:prstGeom prst="rect">
            <a:avLst/>
          </a:prstGeom>
          <a:noFill/>
          <a:ln w="9525">
            <a:noFill/>
          </a:ln>
        </p:spPr>
        <p:txBody>
          <a:bodyPr wrap="square" anchor="t">
            <a:spAutoFit/>
          </a:bodyPr>
          <a:lstStyle/>
          <a:p>
            <a:pPr>
              <a:spcBef>
                <a:spcPct val="50000"/>
              </a:spcBef>
            </a:pPr>
            <a:r>
              <a:rPr lang="zh-CN" altLang="en-US" sz="2400">
                <a:solidFill>
                  <a:srgbClr val="FF0000"/>
                </a:solidFill>
                <a:latin typeface="微软雅黑" panose="020B0503020204020204" charset="-122"/>
                <a:ea typeface="微软雅黑" panose="020B0503020204020204" charset="-122"/>
                <a:cs typeface="微软雅黑" panose="020B0503020204020204" charset="-122"/>
              </a:rPr>
              <a:t>电流做功  </a:t>
            </a:r>
          </a:p>
        </p:txBody>
      </p:sp>
      <p:sp>
        <p:nvSpPr>
          <p:cNvPr id="8" name="Text Box 3"/>
          <p:cNvSpPr/>
          <p:nvPr>
            <p:custDataLst>
              <p:tags r:id="rId9"/>
            </p:custDataLst>
          </p:nvPr>
        </p:nvSpPr>
        <p:spPr>
          <a:xfrm>
            <a:off x="3182745" y="3237678"/>
            <a:ext cx="941402" cy="468900"/>
          </a:xfrm>
          <a:prstGeom prst="rect">
            <a:avLst/>
          </a:prstGeom>
          <a:noFill/>
          <a:ln w="9525">
            <a:noFill/>
          </a:ln>
        </p:spPr>
        <p:txBody>
          <a:bodyPr wrap="square" anchor="t">
            <a:spAutoFit/>
          </a:bodyPr>
          <a:lstStyle/>
          <a:p>
            <a:pPr>
              <a:spcBef>
                <a:spcPct val="50000"/>
              </a:spcBef>
            </a:pPr>
            <a:r>
              <a:rPr lang="zh-CN" altLang="en-US" sz="2400">
                <a:solidFill>
                  <a:srgbClr val="FF0000"/>
                </a:solidFill>
                <a:latin typeface="微软雅黑" panose="020B0503020204020204" charset="-122"/>
                <a:ea typeface="微软雅黑" panose="020B0503020204020204" charset="-122"/>
                <a:cs typeface="微软雅黑" panose="020B0503020204020204" charset="-122"/>
              </a:rPr>
              <a:t>电能</a:t>
            </a:r>
          </a:p>
        </p:txBody>
      </p:sp>
      <p:sp>
        <p:nvSpPr>
          <p:cNvPr id="10" name="Text Box 3"/>
          <p:cNvSpPr/>
          <p:nvPr>
            <p:custDataLst>
              <p:tags r:id="rId10"/>
            </p:custDataLst>
          </p:nvPr>
        </p:nvSpPr>
        <p:spPr>
          <a:xfrm>
            <a:off x="3028995" y="4528609"/>
            <a:ext cx="941402" cy="468900"/>
          </a:xfrm>
          <a:prstGeom prst="rect">
            <a:avLst/>
          </a:prstGeom>
          <a:noFill/>
          <a:ln w="9525">
            <a:noFill/>
          </a:ln>
        </p:spPr>
        <p:txBody>
          <a:bodyPr wrap="square" anchor="t">
            <a:spAutoFit/>
          </a:bodyPr>
          <a:lstStyle/>
          <a:p>
            <a:pPr>
              <a:spcBef>
                <a:spcPct val="50000"/>
              </a:spcBef>
            </a:pPr>
            <a:r>
              <a:rPr lang="en-US" altLang="zh-CN" sz="2400">
                <a:solidFill>
                  <a:srgbClr val="FF0000"/>
                </a:solidFill>
                <a:latin typeface="微软雅黑" panose="020B0503020204020204" charset="-122"/>
                <a:ea typeface="微软雅黑" panose="020B0503020204020204" charset="-122"/>
                <a:cs typeface="微软雅黑" panose="020B0503020204020204" charset="-122"/>
              </a:rPr>
              <a:t>6000</a:t>
            </a:r>
          </a:p>
        </p:txBody>
      </p:sp>
      <p:sp>
        <p:nvSpPr>
          <p:cNvPr id="13313" name="Rectangle 2"/>
          <p:cNvSpPr/>
          <p:nvPr>
            <p:custDataLst>
              <p:tags r:id="rId11"/>
            </p:custDataLst>
          </p:nvPr>
        </p:nvSpPr>
        <p:spPr>
          <a:xfrm>
            <a:off x="190297" y="5077061"/>
            <a:ext cx="6634552" cy="1785702"/>
          </a:xfrm>
          <a:prstGeom prst="rect">
            <a:avLst/>
          </a:prstGeom>
          <a:noFill/>
          <a:ln w="9525">
            <a:noFill/>
          </a:ln>
        </p:spPr>
        <p:txBody>
          <a:bodyPr wrap="square" anchor="t">
            <a:spAutoFit/>
          </a:bodyPr>
          <a:lstStyle/>
          <a:p>
            <a:pPr fontAlgn="auto">
              <a:lnSpc>
                <a:spcPct val="150000"/>
              </a:lnSpc>
            </a:pPr>
            <a:r>
              <a:rPr lang="en-US" altLang="zh-CN" sz="2400">
                <a:latin typeface="微软雅黑" panose="020B0503020204020204" charset="-122"/>
                <a:ea typeface="微软雅黑" panose="020B0503020204020204" charset="-122"/>
                <a:cs typeface="微软雅黑" panose="020B0503020204020204" charset="-122"/>
              </a:rPr>
              <a:t>3</a:t>
            </a:r>
            <a:r>
              <a:rPr lang="zh-CN" altLang="en-US" sz="2400">
                <a:latin typeface="微软雅黑" panose="020B0503020204020204" charset="-122"/>
                <a:ea typeface="微软雅黑" panose="020B0503020204020204" charset="-122"/>
                <a:cs typeface="微软雅黑" panose="020B0503020204020204" charset="-122"/>
              </a:rPr>
              <a:t>．电能的单位：</a:t>
            </a:r>
            <a:endParaRPr lang="en-US" altLang="zh-CN" sz="2400">
              <a:solidFill>
                <a:srgbClr val="C00000"/>
              </a:solidFill>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altLang="en-US" sz="2400">
                <a:latin typeface="微软雅黑" panose="020B0503020204020204" charset="-122"/>
                <a:ea typeface="微软雅黑" panose="020B0503020204020204" charset="-122"/>
                <a:cs typeface="微软雅黑" panose="020B0503020204020204" charset="-122"/>
              </a:rPr>
              <a:t>能量的国际单位：</a:t>
            </a:r>
            <a:r>
              <a:rPr lang="zh-CN" altLang="en-US" sz="2400">
                <a:solidFill>
                  <a:srgbClr val="FF0000"/>
                </a:solidFill>
                <a:latin typeface="微软雅黑" panose="020B0503020204020204" charset="-122"/>
                <a:ea typeface="微软雅黑" panose="020B0503020204020204" charset="-122"/>
                <a:cs typeface="微软雅黑" panose="020B0503020204020204" charset="-122"/>
              </a:rPr>
              <a:t>焦耳（</a:t>
            </a:r>
            <a:r>
              <a:rPr lang="en-US" altLang="zh-CN" sz="2400">
                <a:solidFill>
                  <a:srgbClr val="FF0000"/>
                </a:solidFill>
                <a:latin typeface="微软雅黑" panose="020B0503020204020204" charset="-122"/>
                <a:ea typeface="微软雅黑" panose="020B0503020204020204" charset="-122"/>
                <a:cs typeface="微软雅黑" panose="020B0503020204020204" charset="-122"/>
              </a:rPr>
              <a:t>J</a:t>
            </a:r>
            <a:r>
              <a:rPr lang="zh-CN" altLang="en-US" sz="2400">
                <a:solidFill>
                  <a:srgbClr val="FF0000"/>
                </a:solidFill>
                <a:latin typeface="微软雅黑" panose="020B0503020204020204" charset="-122"/>
                <a:ea typeface="微软雅黑" panose="020B0503020204020204" charset="-122"/>
                <a:cs typeface="微软雅黑" panose="020B0503020204020204" charset="-122"/>
              </a:rPr>
              <a:t>）；</a:t>
            </a:r>
          </a:p>
          <a:p>
            <a:pPr fontAlgn="auto">
              <a:lnSpc>
                <a:spcPct val="150000"/>
              </a:lnSpc>
            </a:pPr>
            <a:r>
              <a:rPr lang="zh-CN" altLang="en-US" sz="2400">
                <a:latin typeface="微软雅黑" panose="020B0503020204020204" charset="-122"/>
                <a:ea typeface="微软雅黑" panose="020B0503020204020204" charset="-122"/>
                <a:cs typeface="微软雅黑" panose="020B0503020204020204" charset="-122"/>
              </a:rPr>
              <a:t>生活中的电能单位：</a:t>
            </a:r>
            <a:r>
              <a:rPr lang="en-US" altLang="zh-CN" sz="2400">
                <a:solidFill>
                  <a:srgbClr val="FF0000"/>
                </a:solidFill>
                <a:latin typeface="微软雅黑" panose="020B0503020204020204" charset="-122"/>
                <a:ea typeface="微软雅黑" panose="020B0503020204020204" charset="-122"/>
                <a:cs typeface="微软雅黑" panose="020B0503020204020204" charset="-122"/>
              </a:rPr>
              <a:t>“</a:t>
            </a:r>
            <a:r>
              <a:rPr lang="zh-CN" altLang="en-US" sz="2400">
                <a:solidFill>
                  <a:srgbClr val="FF0000"/>
                </a:solidFill>
                <a:latin typeface="微软雅黑" panose="020B0503020204020204" charset="-122"/>
                <a:ea typeface="微软雅黑" panose="020B0503020204020204" charset="-122"/>
                <a:cs typeface="微软雅黑" panose="020B0503020204020204" charset="-122"/>
              </a:rPr>
              <a:t>度</a:t>
            </a:r>
            <a:r>
              <a:rPr lang="en-US" altLang="zh-CN" sz="2400">
                <a:solidFill>
                  <a:srgbClr val="FF0000"/>
                </a:solidFill>
                <a:latin typeface="微软雅黑" panose="020B0503020204020204" charset="-122"/>
                <a:ea typeface="微软雅黑" panose="020B0503020204020204" charset="-122"/>
                <a:cs typeface="微软雅黑" panose="020B0503020204020204" charset="-122"/>
              </a:rPr>
              <a:t>”</a:t>
            </a:r>
            <a:r>
              <a:rPr lang="zh-CN" altLang="en-US" sz="2400">
                <a:solidFill>
                  <a:srgbClr val="FF0000"/>
                </a:solidFill>
                <a:latin typeface="微软雅黑" panose="020B0503020204020204" charset="-122"/>
                <a:ea typeface="微软雅黑" panose="020B0503020204020204" charset="-122"/>
                <a:cs typeface="微软雅黑" panose="020B0503020204020204" charset="-122"/>
              </a:rPr>
              <a:t>，千瓦时（</a:t>
            </a:r>
            <a:r>
              <a:rPr lang="en-US" altLang="zh-CN" sz="2400">
                <a:solidFill>
                  <a:srgbClr val="FF0000"/>
                </a:solidFill>
                <a:latin typeface="微软雅黑" panose="020B0503020204020204" charset="-122"/>
                <a:ea typeface="微软雅黑" panose="020B0503020204020204" charset="-122"/>
                <a:cs typeface="微软雅黑" panose="020B0503020204020204" charset="-122"/>
              </a:rPr>
              <a:t>kW·h</a:t>
            </a:r>
            <a:r>
              <a:rPr lang="zh-CN" altLang="en-US" sz="2400">
                <a:solidFill>
                  <a:srgbClr val="FF0000"/>
                </a:solidFill>
                <a:latin typeface="微软雅黑" panose="020B0503020204020204" charset="-122"/>
                <a:ea typeface="微软雅黑" panose="020B0503020204020204" charset="-122"/>
                <a:cs typeface="微软雅黑" panose="020B0503020204020204" charset="-122"/>
              </a:rPr>
              <a:t>）。</a:t>
            </a:r>
          </a:p>
        </p:txBody>
      </p:sp>
      <p:sp>
        <p:nvSpPr>
          <p:cNvPr id="13314" name="Rectangle 2"/>
          <p:cNvSpPr/>
          <p:nvPr>
            <p:custDataLst>
              <p:tags r:id="rId12"/>
            </p:custDataLst>
          </p:nvPr>
        </p:nvSpPr>
        <p:spPr>
          <a:xfrm>
            <a:off x="6648415" y="5713472"/>
            <a:ext cx="5327049" cy="995363"/>
          </a:xfrm>
          <a:prstGeom prst="rect">
            <a:avLst/>
          </a:prstGeom>
          <a:noFill/>
          <a:ln w="9525">
            <a:noFill/>
          </a:ln>
        </p:spPr>
        <p:txBody>
          <a:bodyPr wrap="square" anchor="t">
            <a:spAutoFit/>
          </a:bodyPr>
          <a:lstStyle/>
          <a:p>
            <a:pPr algn="just">
              <a:lnSpc>
                <a:spcPct val="120000"/>
              </a:lnSpc>
            </a:pPr>
            <a:r>
              <a:rPr lang="en-US" altLang="zh-CN" sz="2400">
                <a:solidFill>
                  <a:srgbClr val="0000FF"/>
                </a:solidFill>
                <a:latin typeface="微软雅黑" panose="020B0503020204020204" charset="-122"/>
                <a:ea typeface="微软雅黑" panose="020B0503020204020204" charset="-122"/>
                <a:cs typeface="微软雅黑" panose="020B0503020204020204" charset="-122"/>
              </a:rPr>
              <a:t>1 </a:t>
            </a:r>
            <a:r>
              <a:rPr lang="zh-CN" altLang="en-US" sz="2400">
                <a:solidFill>
                  <a:srgbClr val="0000FF"/>
                </a:solidFill>
                <a:latin typeface="微软雅黑" panose="020B0503020204020204" charset="-122"/>
                <a:ea typeface="微软雅黑" panose="020B0503020204020204" charset="-122"/>
                <a:cs typeface="微软雅黑" panose="020B0503020204020204" charset="-122"/>
              </a:rPr>
              <a:t>度</a:t>
            </a:r>
            <a:r>
              <a:rPr lang="en-US" altLang="zh-CN" sz="2400">
                <a:solidFill>
                  <a:srgbClr val="0000FF"/>
                </a:solidFill>
                <a:latin typeface="微软雅黑" panose="020B0503020204020204" charset="-122"/>
                <a:ea typeface="微软雅黑" panose="020B0503020204020204" charset="-122"/>
                <a:cs typeface="微软雅黑" panose="020B0503020204020204" charset="-122"/>
              </a:rPr>
              <a:t>=1 kW·h = 1×10</a:t>
            </a:r>
            <a:r>
              <a:rPr lang="en-US" altLang="zh-CN" sz="2400" baseline="30000">
                <a:solidFill>
                  <a:srgbClr val="0000FF"/>
                </a:solidFill>
                <a:latin typeface="微软雅黑" panose="020B0503020204020204" charset="-122"/>
                <a:ea typeface="微软雅黑" panose="020B0503020204020204" charset="-122"/>
                <a:cs typeface="微软雅黑" panose="020B0503020204020204" charset="-122"/>
              </a:rPr>
              <a:t>3  </a:t>
            </a:r>
            <a:r>
              <a:rPr lang="en-US" altLang="zh-CN" sz="2400">
                <a:solidFill>
                  <a:srgbClr val="0000FF"/>
                </a:solidFill>
                <a:latin typeface="微软雅黑" panose="020B0503020204020204" charset="-122"/>
                <a:ea typeface="微软雅黑" panose="020B0503020204020204" charset="-122"/>
                <a:cs typeface="微软雅黑" panose="020B0503020204020204" charset="-122"/>
              </a:rPr>
              <a:t>J/s×3 600 s</a:t>
            </a:r>
          </a:p>
          <a:p>
            <a:pPr algn="just">
              <a:lnSpc>
                <a:spcPct val="120000"/>
              </a:lnSpc>
            </a:pPr>
            <a:r>
              <a:rPr lang="zh-CN" altLang="en-US" sz="2400">
                <a:solidFill>
                  <a:srgbClr val="0000FF"/>
                </a:solidFill>
                <a:latin typeface="微软雅黑" panose="020B0503020204020204" charset="-122"/>
                <a:ea typeface="微软雅黑" panose="020B0503020204020204" charset="-122"/>
                <a:cs typeface="微软雅黑" panose="020B0503020204020204" charset="-122"/>
              </a:rPr>
              <a:t> 　　　　　 </a:t>
            </a:r>
            <a:r>
              <a:rPr lang="en-US" altLang="zh-CN" sz="2400">
                <a:solidFill>
                  <a:srgbClr val="0000FF"/>
                </a:solidFill>
                <a:latin typeface="微软雅黑" panose="020B0503020204020204" charset="-122"/>
                <a:ea typeface="微软雅黑" panose="020B0503020204020204" charset="-122"/>
                <a:cs typeface="微软雅黑" panose="020B0503020204020204" charset="-122"/>
              </a:rPr>
              <a:t>=</a:t>
            </a:r>
            <a:r>
              <a:rPr lang="zh-CN" altLang="en-US" sz="2400">
                <a:solidFill>
                  <a:srgbClr val="0000FF"/>
                </a:solidFill>
                <a:latin typeface="微软雅黑" panose="020B0503020204020204" charset="-122"/>
                <a:ea typeface="微软雅黑" panose="020B0503020204020204" charset="-122"/>
                <a:cs typeface="微软雅黑" panose="020B0503020204020204" charset="-122"/>
              </a:rPr>
              <a:t> </a:t>
            </a:r>
            <a:r>
              <a:rPr lang="en-US" altLang="zh-CN" sz="2400">
                <a:solidFill>
                  <a:srgbClr val="0000FF"/>
                </a:solidFill>
                <a:latin typeface="微软雅黑" panose="020B0503020204020204" charset="-122"/>
                <a:ea typeface="微软雅黑" panose="020B0503020204020204" charset="-122"/>
                <a:cs typeface="微软雅黑" panose="020B0503020204020204" charset="-122"/>
              </a:rPr>
              <a:t>3.6×10</a:t>
            </a:r>
            <a:r>
              <a:rPr lang="en-US" altLang="zh-CN" sz="2400" baseline="30000">
                <a:solidFill>
                  <a:srgbClr val="0000FF"/>
                </a:solidFill>
                <a:latin typeface="微软雅黑" panose="020B0503020204020204" charset="-122"/>
                <a:ea typeface="微软雅黑" panose="020B0503020204020204" charset="-122"/>
                <a:cs typeface="微软雅黑" panose="020B0503020204020204" charset="-122"/>
              </a:rPr>
              <a:t>6  </a:t>
            </a:r>
            <a:r>
              <a:rPr lang="en-US" altLang="zh-CN" sz="2400">
                <a:solidFill>
                  <a:srgbClr val="0000FF"/>
                </a:solidFill>
                <a:latin typeface="微软雅黑" panose="020B0503020204020204" charset="-122"/>
                <a:ea typeface="微软雅黑" panose="020B0503020204020204" charset="-122"/>
                <a:cs typeface="微软雅黑" panose="020B0503020204020204" charset="-122"/>
              </a:rPr>
              <a:t>J</a:t>
            </a:r>
          </a:p>
        </p:txBody>
      </p:sp>
    </p:spTree>
    <p:extLst>
      <p:ext uri="{BB962C8B-B14F-4D97-AF65-F5344CB8AC3E}">
        <p14:creationId xmlns:p14="http://schemas.microsoft.com/office/powerpoint/2010/main" val="169459203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7" presetClass="entr" presetSubtype="8" fill="hold" grpId="0" nodeType="clickEffect">
                                  <p:stCondLst>
                                    <p:cond delay="0"/>
                                  </p:stCondLst>
                                  <p:childTnLst>
                                    <p:set>
                                      <p:cBhvr>
                                        <p:cTn id="6" dur="1000"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4" presetClass="entr" presetSubtype="16" fill="hold" nodeType="clickEffect">
                                  <p:stCondLst>
                                    <p:cond delay="0"/>
                                  </p:stCondLst>
                                  <p:childTnLst>
                                    <p:set>
                                      <p:cBhvr>
                                        <p:cTn id="12" dur="1000" fill="hold">
                                          <p:stCondLst>
                                            <p:cond delay="0"/>
                                          </p:stCondLst>
                                        </p:cTn>
                                        <p:tgtEl>
                                          <p:spTgt spid="4"/>
                                        </p:tgtEl>
                                        <p:attrNameLst>
                                          <p:attrName>style.visibility</p:attrName>
                                        </p:attrNameLst>
                                      </p:cBhvr>
                                      <p:to>
                                        <p:strVal val="visible"/>
                                      </p:to>
                                    </p:set>
                                    <p:animEffect transition="in" filter="box(in)">
                                      <p:cBhvr>
                                        <p:cTn id="13" dur="1000"/>
                                        <p:tgtEl>
                                          <p:spTgt spid="4"/>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22" presetClass="entr" presetSubtype="8" fill="hold" nodeType="clickEffect">
                                  <p:stCondLst>
                                    <p:cond delay="0"/>
                                  </p:stCondLst>
                                  <p:childTnLst>
                                    <p:set>
                                      <p:cBhvr>
                                        <p:cTn id="17" dur="1000" fill="hold">
                                          <p:stCondLst>
                                            <p:cond delay="0"/>
                                          </p:stCondLst>
                                        </p:cTn>
                                        <p:tgtEl>
                                          <p:spTgt spid="6">
                                            <p:txEl>
                                              <p:pRg st="0" end="0"/>
                                            </p:txEl>
                                          </p:spTgt>
                                        </p:tgtEl>
                                        <p:attrNameLst>
                                          <p:attrName>style.visibility</p:attrName>
                                        </p:attrNameLst>
                                      </p:cBhvr>
                                      <p:to>
                                        <p:strVal val="visible"/>
                                      </p:to>
                                    </p:set>
                                    <p:animEffect transition="in" filter="wipe(left)">
                                      <p:cBhvr>
                                        <p:cTn id="18" dur="1000"/>
                                        <p:tgtEl>
                                          <p:spTgt spid="6">
                                            <p:txEl>
                                              <p:pRg st="0" end="0"/>
                                            </p:txEl>
                                          </p:spTgt>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22" presetClass="entr" presetSubtype="8" fill="hold" nodeType="clickEffect">
                                  <p:stCondLst>
                                    <p:cond delay="0"/>
                                  </p:stCondLst>
                                  <p:childTnLst>
                                    <p:set>
                                      <p:cBhvr>
                                        <p:cTn id="22" dur="1000" fill="hold">
                                          <p:stCondLst>
                                            <p:cond delay="0"/>
                                          </p:stCondLst>
                                        </p:cTn>
                                        <p:tgtEl>
                                          <p:spTgt spid="6">
                                            <p:txEl>
                                              <p:pRg st="1" end="1"/>
                                            </p:txEl>
                                          </p:spTgt>
                                        </p:tgtEl>
                                        <p:attrNameLst>
                                          <p:attrName>style.visibility</p:attrName>
                                        </p:attrNameLst>
                                      </p:cBhvr>
                                      <p:to>
                                        <p:strVal val="visible"/>
                                      </p:to>
                                    </p:set>
                                    <p:animEffect transition="in" filter="wipe(left)">
                                      <p:cBhvr>
                                        <p:cTn id="23" dur="1000"/>
                                        <p:tgtEl>
                                          <p:spTgt spid="6">
                                            <p:txEl>
                                              <p:pRg st="1" end="1"/>
                                            </p:txEl>
                                          </p:spTgt>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10243">
                                            <p:txEl>
                                              <p:pRg st="0" end="0"/>
                                            </p:txEl>
                                          </p:spTgt>
                                        </p:tgtEl>
                                        <p:attrNameLst>
                                          <p:attrName>style.visibility</p:attrName>
                                        </p:attrNameLst>
                                      </p:cBhvr>
                                      <p:to>
                                        <p:strVal val="visible"/>
                                      </p:to>
                                    </p:set>
                                  </p:childTnLst>
                                </p:cTn>
                              </p:par>
                            </p:childTnLst>
                          </p:cTn>
                        </p:par>
                      </p:childTnLst>
                    </p:cTn>
                  </p:par>
                  <p:par>
                    <p:cTn id="28" fill="hold" nodeType="clickPar">
                      <p:stCondLst>
                        <p:cond delay="indefinite"/>
                      </p:stCondLst>
                      <p:childTnLst>
                        <p:par>
                          <p:cTn id="29" fill="hold" nodeType="afterGroup">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32" fill="hold" nodeType="clickPar">
                      <p:stCondLst>
                        <p:cond delay="indefinite"/>
                      </p:stCondLst>
                      <p:childTnLst>
                        <p:par>
                          <p:cTn id="33" fill="hold" nodeType="afterGroup">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36" fill="hold" nodeType="clickPar">
                      <p:stCondLst>
                        <p:cond delay="indefinite"/>
                      </p:stCondLst>
                      <p:childTnLst>
                        <p:par>
                          <p:cTn id="37" fill="hold" nodeType="afterGroup">
                            <p:stCondLst>
                              <p:cond delay="0"/>
                            </p:stCondLst>
                            <p:childTnLst>
                              <p:par>
                                <p:cTn id="38" presetID="1" presetClass="entr" presetSubtype="0" fill="hold" nodeType="clickEffect">
                                  <p:stCondLst>
                                    <p:cond delay="0"/>
                                  </p:stCondLst>
                                  <p:childTnLst>
                                    <p:set>
                                      <p:cBhvr>
                                        <p:cTn id="39" dur="1" fill="hold">
                                          <p:stCondLst>
                                            <p:cond delay="0"/>
                                          </p:stCondLst>
                                        </p:cTn>
                                        <p:tgtEl>
                                          <p:spTgt spid="13313">
                                            <p:txEl>
                                              <p:pRg st="0" end="0"/>
                                            </p:txEl>
                                          </p:spTgt>
                                        </p:tgtEl>
                                        <p:attrNameLst>
                                          <p:attrName>style.visibility</p:attrName>
                                        </p:attrNameLst>
                                      </p:cBhvr>
                                      <p:to>
                                        <p:strVal val="visible"/>
                                      </p:to>
                                    </p:set>
                                  </p:childTnLst>
                                </p:cTn>
                              </p:par>
                            </p:childTnLst>
                          </p:cTn>
                        </p:par>
                      </p:childTnLst>
                    </p:cTn>
                  </p:par>
                  <p:par>
                    <p:cTn id="40" fill="hold" nodeType="clickPar">
                      <p:stCondLst>
                        <p:cond delay="indefinite"/>
                      </p:stCondLst>
                      <p:childTnLst>
                        <p:par>
                          <p:cTn id="41" fill="hold" nodeType="afterGroup">
                            <p:stCondLst>
                              <p:cond delay="0"/>
                            </p:stCondLst>
                            <p:childTnLst>
                              <p:par>
                                <p:cTn id="42" presetID="1" presetClass="entr" presetSubtype="0" fill="hold" nodeType="clickEffect">
                                  <p:stCondLst>
                                    <p:cond delay="0"/>
                                  </p:stCondLst>
                                  <p:childTnLst>
                                    <p:set>
                                      <p:cBhvr>
                                        <p:cTn id="43" dur="1" fill="hold">
                                          <p:stCondLst>
                                            <p:cond delay="0"/>
                                          </p:stCondLst>
                                        </p:cTn>
                                        <p:tgtEl>
                                          <p:spTgt spid="13313">
                                            <p:txEl>
                                              <p:charRg st="9" end="23"/>
                                            </p:txEl>
                                          </p:spTgt>
                                        </p:tgtEl>
                                        <p:attrNameLst>
                                          <p:attrName>style.visibility</p:attrName>
                                        </p:attrNameLst>
                                      </p:cBhvr>
                                      <p:to>
                                        <p:strVal val="visible"/>
                                      </p:to>
                                    </p:set>
                                  </p:childTnLst>
                                </p:cTn>
                              </p:par>
                            </p:childTnLst>
                          </p:cTn>
                        </p:par>
                      </p:childTnLst>
                    </p:cTn>
                  </p:par>
                  <p:par>
                    <p:cTn id="44" fill="hold" nodeType="clickPar">
                      <p:stCondLst>
                        <p:cond delay="indefinite"/>
                      </p:stCondLst>
                      <p:childTnLst>
                        <p:par>
                          <p:cTn id="45" fill="hold" nodeType="afterGroup">
                            <p:stCondLst>
                              <p:cond delay="0"/>
                            </p:stCondLst>
                            <p:childTnLst>
                              <p:par>
                                <p:cTn id="46" presetID="1" presetClass="entr" presetSubtype="0" fill="hold" nodeType="clickEffect">
                                  <p:stCondLst>
                                    <p:cond delay="0"/>
                                  </p:stCondLst>
                                  <p:childTnLst>
                                    <p:set>
                                      <p:cBhvr>
                                        <p:cTn id="47" dur="1" fill="hold">
                                          <p:stCondLst>
                                            <p:cond delay="0"/>
                                          </p:stCondLst>
                                        </p:cTn>
                                        <p:tgtEl>
                                          <p:spTgt spid="13313">
                                            <p:txEl>
                                              <p:charRg st="23" end="44"/>
                                            </p:txEl>
                                          </p:spTgt>
                                        </p:tgtEl>
                                        <p:attrNameLst>
                                          <p:attrName>style.visibility</p:attrName>
                                        </p:attrNameLst>
                                      </p:cBhvr>
                                      <p:to>
                                        <p:strVal val="visible"/>
                                      </p:to>
                                    </p:set>
                                  </p:childTnLst>
                                </p:cTn>
                              </p:par>
                            </p:childTnLst>
                          </p:cTn>
                        </p:par>
                      </p:childTnLst>
                    </p:cTn>
                  </p:par>
                  <p:par>
                    <p:cTn id="48" fill="hold" nodeType="clickPar">
                      <p:stCondLst>
                        <p:cond delay="indefinite"/>
                      </p:stCondLst>
                      <p:childTnLst>
                        <p:par>
                          <p:cTn id="49" fill="hold" nodeType="afterGroup">
                            <p:stCondLst>
                              <p:cond delay="0"/>
                            </p:stCondLst>
                            <p:childTnLst>
                              <p:par>
                                <p:cTn id="50" presetID="1" presetClass="entr" presetSubtype="0" fill="hold" grpId="0" nodeType="clickEffect">
                                  <p:stCondLst>
                                    <p:cond delay="0"/>
                                  </p:stCondLst>
                                  <p:childTnLst>
                                    <p:set>
                                      <p:cBhvr>
                                        <p:cTn id="51" dur="1" fill="hold">
                                          <p:stCondLst>
                                            <p:cond delay="0"/>
                                          </p:stCondLst>
                                        </p:cTn>
                                        <p:tgtEl>
                                          <p:spTgt spid="133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52" restart="whenNotActive" fill="hold" evtFilter="cancelBubble" nodeType="interactiveSeq">
                <p:stCondLst>
                  <p:cond evt="onClick" delay="0">
                    <p:tgtEl>
                      <p:spTgt spid="4"/>
                    </p:tgtEl>
                  </p:cond>
                </p:stCondLst>
                <p:endSync evt="end" delay="0">
                  <p:rtn val="all"/>
                </p:endSync>
                <p:childTnLst>
                  <p:par>
                    <p:cTn id="53" fill="hold" nodeType="clickPar">
                      <p:stCondLst>
                        <p:cond delay="indefinite"/>
                      </p:stCondLst>
                      <p:childTnLst>
                        <p:par>
                          <p:cTn id="54" fill="hold" nodeType="afterGroup">
                            <p:stCondLst>
                              <p:cond delay="0"/>
                            </p:stCondLst>
                            <p:childTnLst>
                              <p:par>
                                <p:cTn id="55" presetID="2" presetClass="mediacall" presetSubtype="0" fill="hold" nodeType="clickEffect">
                                  <p:stCondLst>
                                    <p:cond delay="0"/>
                                  </p:stCondLst>
                                  <p:childTnLst>
                                    <p:cmd type="call" cmd="togglePause">
                                      <p:cBhvr additive="base">
                                        <p:cTn id="56" dur="1" fill="hold"/>
                                        <p:tgtEl>
                                          <p:spTgt spid="4"/>
                                        </p:tgtEl>
                                      </p:cBhvr>
                                    </p:cmd>
                                  </p:childTnLst>
                                </p:cTn>
                              </p:par>
                            </p:childTnLst>
                          </p:cTn>
                        </p:par>
                      </p:childTnLst>
                    </p:cTn>
                  </p:par>
                </p:childTnLst>
              </p:cTn>
              <p:nextCondLst>
                <p:cond evt="onClick" delay="0">
                  <p:tgtEl>
                    <p:spTgt spid="4"/>
                  </p:tgtEl>
                </p:cond>
              </p:nextCondLst>
            </p:seq>
            <p:video>
              <p:cMediaNode>
                <p:cTn id="57" fill="hold" display="0">
                  <p:stCondLst>
                    <p:cond delay="indefinite"/>
                  </p:stCondLst>
                  <p:endCondLst>
                    <p:cond evt="onNext" delay="0">
                      <p:tgtEl>
                        <p:sldTgt/>
                      </p:tgtEl>
                    </p:cond>
                    <p:cond evt="onPrev" delay="0">
                      <p:tgtEl>
                        <p:sldTgt/>
                      </p:tgtEl>
                    </p:cond>
                  </p:endCondLst>
                </p:cTn>
                <p:tgtEl>
                  <p:spTgt spid="4"/>
                </p:tgtEl>
              </p:cMediaNode>
            </p:video>
          </p:childTnLst>
        </p:cTn>
      </p:par>
    </p:tnLst>
    <p:bldLst>
      <p:bldP spid="3" grpId="0" animBg="1"/>
      <p:bldP spid="10243" grpId="0" build="p"/>
      <p:bldP spid="8" grpId="0" build="p"/>
      <p:bldP spid="10" grpId="0" build="p"/>
      <p:bldP spid="1331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3</a:t>
            </a:r>
          </a:p>
        </p:txBody>
      </p:sp>
      <p:sp>
        <p:nvSpPr>
          <p:cNvPr id="12" name="文本框 11"/>
          <p:cNvSpPr txBox="1"/>
          <p:nvPr>
            <p:custDataLst>
              <p:tags r:id="rId2"/>
            </p:custDataLst>
          </p:nvPr>
        </p:nvSpPr>
        <p:spPr>
          <a:xfrm>
            <a:off x="2203536" y="33632"/>
            <a:ext cx="2364847" cy="594372"/>
          </a:xfrm>
          <a:prstGeom prst="rect">
            <a:avLst/>
          </a:prstGeom>
          <a:noFill/>
          <a:ln w="9525">
            <a:noFill/>
          </a:ln>
        </p:spPr>
        <p:txBody>
          <a:bodyPr wrap="square">
            <a:spAutoFit/>
          </a:bodyPr>
          <a:lstStyle/>
          <a:p>
            <a:pPr marL="0" indent="0" algn="l"/>
            <a:r>
              <a:rPr lang="zh-CN" sz="3200" b="1">
                <a:solidFill>
                  <a:schemeClr val="bg2"/>
                </a:solidFill>
                <a:uFill>
                  <a:solidFill>
                    <a:srgbClr val="FF0000"/>
                  </a:solidFill>
                </a:uFill>
                <a:latin typeface="微软雅黑" panose="020B0503020204020204" charset="-122"/>
                <a:ea typeface="微软雅黑" panose="020B0503020204020204" charset="-122"/>
              </a:rPr>
              <a:t>★课堂活动</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3" name="横卷形 2"/>
          <p:cNvSpPr/>
          <p:nvPr>
            <p:custDataLst>
              <p:tags r:id="rId3"/>
            </p:custDataLst>
          </p:nvPr>
        </p:nvSpPr>
        <p:spPr>
          <a:xfrm>
            <a:off x="190297" y="816857"/>
            <a:ext cx="2279150" cy="1010885"/>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latin typeface="微软雅黑" panose="020B0503020204020204" charset="-122"/>
                <a:ea typeface="微软雅黑" panose="020B0503020204020204" charset="-122"/>
              </a:rPr>
              <a:t>一、电能</a:t>
            </a:r>
          </a:p>
        </p:txBody>
      </p:sp>
      <p:sp>
        <p:nvSpPr>
          <p:cNvPr id="23" name="TextBox 22"/>
          <p:cNvSpPr txBox="1"/>
          <p:nvPr>
            <p:custDataLst>
              <p:tags r:id="rId4"/>
            </p:custDataLst>
          </p:nvPr>
        </p:nvSpPr>
        <p:spPr>
          <a:xfrm>
            <a:off x="2339328" y="2156942"/>
            <a:ext cx="6361079" cy="2914297"/>
          </a:xfrm>
          <a:prstGeom prst="rect">
            <a:avLst/>
          </a:prstGeom>
          <a:noFill/>
        </p:spPr>
        <p:txBody>
          <a:bodyPr>
            <a:spAutoFit/>
          </a:bodyPr>
          <a:lstStyle/>
          <a:p>
            <a:pPr fontAlgn="auto">
              <a:lnSpc>
                <a:spcPct val="150000"/>
              </a:lnSpc>
              <a:defRPr/>
            </a:pPr>
            <a:r>
              <a:rPr lang="en-US" altLang="zh-CN" sz="2400">
                <a:latin typeface="微软雅黑" panose="020B0503020204020204" charset="-122"/>
                <a:ea typeface="微软雅黑" panose="020B0503020204020204" charset="-122"/>
                <a:cs typeface="微软雅黑" panose="020B0503020204020204" charset="-122"/>
              </a:rPr>
              <a:t>1.</a:t>
            </a:r>
            <a:r>
              <a:rPr lang="zh-CN" altLang="en-US" sz="2400">
                <a:latin typeface="微软雅黑" panose="020B0503020204020204" charset="-122"/>
                <a:ea typeface="微软雅黑" panose="020B0503020204020204" charset="-122"/>
                <a:cs typeface="微软雅黑" panose="020B0503020204020204" charset="-122"/>
              </a:rPr>
              <a:t>关于电源，下列说法正确的是</a:t>
            </a:r>
            <a:r>
              <a:rPr lang="en-US" altLang="zh-CN" sz="2400">
                <a:latin typeface="微软雅黑" panose="020B0503020204020204" charset="-122"/>
                <a:ea typeface="微软雅黑" panose="020B0503020204020204" charset="-122"/>
                <a:cs typeface="微软雅黑" panose="020B0503020204020204" charset="-122"/>
              </a:rPr>
              <a:t>(</a:t>
            </a:r>
            <a:r>
              <a:rPr lang="zh-CN" altLang="en-US" sz="2400">
                <a:latin typeface="微软雅黑" panose="020B0503020204020204" charset="-122"/>
                <a:ea typeface="微软雅黑" panose="020B0503020204020204" charset="-122"/>
                <a:cs typeface="微软雅黑" panose="020B0503020204020204" charset="-122"/>
              </a:rPr>
              <a:t>　　</a:t>
            </a:r>
            <a:r>
              <a:rPr lang="en-US" altLang="zh-CN" sz="2400">
                <a:latin typeface="微软雅黑" panose="020B0503020204020204" charset="-122"/>
                <a:ea typeface="微软雅黑" panose="020B0503020204020204" charset="-122"/>
                <a:cs typeface="微软雅黑" panose="020B0503020204020204" charset="-122"/>
              </a:rPr>
              <a:t>)</a:t>
            </a:r>
            <a:r>
              <a:rPr lang="zh-CN" altLang="en-US" sz="2400">
                <a:latin typeface="微软雅黑" panose="020B0503020204020204" charset="-122"/>
                <a:ea typeface="微软雅黑" panose="020B0503020204020204" charset="-122"/>
                <a:cs typeface="微软雅黑" panose="020B0503020204020204" charset="-122"/>
              </a:rPr>
              <a:t>。</a:t>
            </a:r>
            <a:endParaRPr lang="en-US" altLang="zh-CN" sz="2400">
              <a:latin typeface="微软雅黑" panose="020B0503020204020204" charset="-122"/>
              <a:ea typeface="微软雅黑" panose="020B0503020204020204" charset="-122"/>
              <a:cs typeface="微软雅黑" panose="020B0503020204020204" charset="-122"/>
            </a:endParaRPr>
          </a:p>
          <a:p>
            <a:pPr fontAlgn="auto">
              <a:lnSpc>
                <a:spcPct val="150000"/>
              </a:lnSpc>
              <a:defRPr/>
            </a:pPr>
            <a:r>
              <a:rPr lang="en-US" altLang="zh-CN" sz="2400">
                <a:latin typeface="微软雅黑" panose="020B0503020204020204" charset="-122"/>
                <a:ea typeface="微软雅黑" panose="020B0503020204020204" charset="-122"/>
                <a:cs typeface="微软雅黑" panose="020B0503020204020204" charset="-122"/>
              </a:rPr>
              <a:t>A</a:t>
            </a:r>
            <a:r>
              <a:rPr lang="zh-CN" altLang="en-US" sz="2400">
                <a:latin typeface="微软雅黑" panose="020B0503020204020204" charset="-122"/>
                <a:ea typeface="微软雅黑" panose="020B0503020204020204" charset="-122"/>
                <a:cs typeface="微软雅黑" panose="020B0503020204020204" charset="-122"/>
              </a:rPr>
              <a:t>．干电池工作时，将电能转化为化学能；</a:t>
            </a:r>
          </a:p>
          <a:p>
            <a:pPr fontAlgn="auto">
              <a:lnSpc>
                <a:spcPct val="150000"/>
              </a:lnSpc>
              <a:defRPr/>
            </a:pPr>
            <a:r>
              <a:rPr lang="en-US" altLang="zh-CN" sz="2400">
                <a:latin typeface="微软雅黑" panose="020B0503020204020204" charset="-122"/>
                <a:ea typeface="微软雅黑" panose="020B0503020204020204" charset="-122"/>
                <a:cs typeface="微软雅黑" panose="020B0503020204020204" charset="-122"/>
              </a:rPr>
              <a:t>B</a:t>
            </a:r>
            <a:r>
              <a:rPr lang="zh-CN" altLang="en-US" sz="2400">
                <a:latin typeface="微软雅黑" panose="020B0503020204020204" charset="-122"/>
                <a:ea typeface="微软雅黑" panose="020B0503020204020204" charset="-122"/>
                <a:cs typeface="微软雅黑" panose="020B0503020204020204" charset="-122"/>
              </a:rPr>
              <a:t>．蓄电池充电时，将化学能转化为电能；</a:t>
            </a:r>
          </a:p>
          <a:p>
            <a:pPr fontAlgn="auto">
              <a:lnSpc>
                <a:spcPct val="150000"/>
              </a:lnSpc>
              <a:defRPr/>
            </a:pPr>
            <a:r>
              <a:rPr lang="en-US" altLang="zh-CN" sz="2400">
                <a:latin typeface="微软雅黑" panose="020B0503020204020204" charset="-122"/>
                <a:ea typeface="微软雅黑" panose="020B0503020204020204" charset="-122"/>
                <a:cs typeface="微软雅黑" panose="020B0503020204020204" charset="-122"/>
              </a:rPr>
              <a:t>C</a:t>
            </a:r>
            <a:r>
              <a:rPr lang="zh-CN" altLang="en-US" sz="2400">
                <a:latin typeface="微软雅黑" panose="020B0503020204020204" charset="-122"/>
                <a:ea typeface="微软雅黑" panose="020B0503020204020204" charset="-122"/>
                <a:cs typeface="微软雅黑" panose="020B0503020204020204" charset="-122"/>
              </a:rPr>
              <a:t>．风力发电机工作时，将电能转化为机械能；</a:t>
            </a:r>
          </a:p>
          <a:p>
            <a:pPr fontAlgn="auto">
              <a:lnSpc>
                <a:spcPct val="150000"/>
              </a:lnSpc>
              <a:defRPr/>
            </a:pPr>
            <a:r>
              <a:rPr lang="en-US" altLang="zh-CN" sz="2400">
                <a:latin typeface="微软雅黑" panose="020B0503020204020204" charset="-122"/>
                <a:ea typeface="微软雅黑" panose="020B0503020204020204" charset="-122"/>
                <a:cs typeface="微软雅黑" panose="020B0503020204020204" charset="-122"/>
              </a:rPr>
              <a:t>D</a:t>
            </a:r>
            <a:r>
              <a:rPr lang="zh-CN" altLang="en-US" sz="2400">
                <a:latin typeface="微软雅黑" panose="020B0503020204020204" charset="-122"/>
                <a:ea typeface="微软雅黑" panose="020B0503020204020204" charset="-122"/>
                <a:cs typeface="微软雅黑" panose="020B0503020204020204" charset="-122"/>
              </a:rPr>
              <a:t>．水力发电机工作时，将机械能转化为电能</a:t>
            </a:r>
          </a:p>
        </p:txBody>
      </p:sp>
      <p:sp>
        <p:nvSpPr>
          <p:cNvPr id="7" name="流程图: 可选过程 6"/>
          <p:cNvSpPr/>
          <p:nvPr>
            <p:custDataLst>
              <p:tags r:id="rId5"/>
            </p:custDataLst>
          </p:nvPr>
        </p:nvSpPr>
        <p:spPr>
          <a:xfrm>
            <a:off x="249529" y="2156942"/>
            <a:ext cx="1954008" cy="723724"/>
          </a:xfrm>
          <a:prstGeom prst="flowChartAlternateProcess">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a:gradFill>
                  <a:gsLst>
                    <a:gs pos="0">
                      <a:srgbClr val="FE4444"/>
                    </a:gs>
                    <a:gs pos="100000">
                      <a:srgbClr val="832B2B"/>
                    </a:gs>
                  </a:gsLst>
                  <a:lin ang="5400000" scaled="0"/>
                </a:gradFill>
                <a:latin typeface="微软雅黑" panose="020B0503020204020204" charset="-122"/>
                <a:ea typeface="微软雅黑" panose="020B0503020204020204" charset="-122"/>
              </a:rPr>
              <a:t>随讲随练</a:t>
            </a:r>
          </a:p>
        </p:txBody>
      </p:sp>
      <p:sp>
        <p:nvSpPr>
          <p:cNvPr id="32" name="矩形 31"/>
          <p:cNvSpPr>
            <a:spLocks noChangeArrowheads="1"/>
          </p:cNvSpPr>
          <p:nvPr>
            <p:custDataLst>
              <p:tags r:id="rId6"/>
            </p:custDataLst>
          </p:nvPr>
        </p:nvSpPr>
        <p:spPr bwMode="auto">
          <a:xfrm>
            <a:off x="6818233" y="2284354"/>
            <a:ext cx="41870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2400">
                <a:solidFill>
                  <a:srgbClr val="FF0000"/>
                </a:solidFill>
                <a:latin typeface="微软雅黑" panose="020B0503020204020204" charset="-122"/>
                <a:ea typeface="微软雅黑" panose="020B0503020204020204" charset="-122"/>
                <a:cs typeface="Times New Roman" panose="02020603050405020304" pitchFamily="18" charset="0"/>
              </a:rPr>
              <a:t>D</a:t>
            </a:r>
          </a:p>
        </p:txBody>
      </p:sp>
    </p:spTree>
    <p:extLst>
      <p:ext uri="{BB962C8B-B14F-4D97-AF65-F5344CB8AC3E}">
        <p14:creationId xmlns:p14="http://schemas.microsoft.com/office/powerpoint/2010/main" val="373206339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7" presetClass="entr" presetSubtype="8" fill="hold" grpId="0" nodeType="clickEffect">
                                  <p:stCondLst>
                                    <p:cond delay="0"/>
                                  </p:stCondLst>
                                  <p:childTnLst>
                                    <p:set>
                                      <p:cBhvr>
                                        <p:cTn id="6" dur="1000"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grpId="0" nodeType="clickEffect">
                                  <p:stCondLst>
                                    <p:cond delay="0"/>
                                  </p:stCondLst>
                                  <p:childTnLst>
                                    <p:set>
                                      <p:cBhvr>
                                        <p:cTn id="12" dur="1000" fill="hold">
                                          <p:stCondLst>
                                            <p:cond delay="0"/>
                                          </p:stCondLst>
                                        </p:cTn>
                                        <p:tgtEl>
                                          <p:spTgt spid="7"/>
                                        </p:tgtEl>
                                        <p:attrNameLst>
                                          <p:attrName>style.visibility</p:attrName>
                                        </p:attrNameLst>
                                      </p:cBhvr>
                                      <p:to>
                                        <p:strVal val="visible"/>
                                      </p:to>
                                    </p:set>
                                    <p:anim calcmode="lin" valueType="num">
                                      <p:cBhvr additive="base">
                                        <p:cTn id="13" dur="1000" fill="hold"/>
                                        <p:tgtEl>
                                          <p:spTgt spid="7"/>
                                        </p:tgtEl>
                                        <p:attrNameLst>
                                          <p:attrName>ppt_x</p:attrName>
                                        </p:attrNameLst>
                                      </p:cBhvr>
                                      <p:tavLst>
                                        <p:tav tm="0">
                                          <p:val>
                                            <p:strVal val="0-#ppt_w/2"/>
                                          </p:val>
                                        </p:tav>
                                        <p:tav tm="100000">
                                          <p:val>
                                            <p:strVal val="#ppt_x"/>
                                          </p:val>
                                        </p:tav>
                                      </p:tavLst>
                                    </p:anim>
                                    <p:anim calcmode="lin" valueType="num">
                                      <p:cBhvr additive="base">
                                        <p:cTn id="14" dur="10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5" presetClass="entr" presetSubtype="10" fill="hold" grpId="0" nodeType="clickEffect">
                                  <p:stCondLst>
                                    <p:cond delay="0"/>
                                  </p:stCondLst>
                                  <p:childTnLst>
                                    <p:set>
                                      <p:cBhvr>
                                        <p:cTn id="18" dur="1000" fill="hold">
                                          <p:stCondLst>
                                            <p:cond delay="0"/>
                                          </p:stCondLst>
                                        </p:cTn>
                                        <p:tgtEl>
                                          <p:spTgt spid="23"/>
                                        </p:tgtEl>
                                        <p:attrNameLst>
                                          <p:attrName>style.visibility</p:attrName>
                                        </p:attrNameLst>
                                      </p:cBhvr>
                                      <p:to>
                                        <p:strVal val="visible"/>
                                      </p:to>
                                    </p:set>
                                    <p:animEffect transition="in" filter="checkerboard(across)">
                                      <p:cBhvr>
                                        <p:cTn id="19" dur="1000"/>
                                        <p:tgtEl>
                                          <p:spTgt spid="23"/>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32"/>
                                        </p:tgtEl>
                                        <p:attrNameLst>
                                          <p:attrName>style.visibility</p:attrName>
                                        </p:attrNameLst>
                                      </p:cBhvr>
                                      <p:to>
                                        <p:strVal val="visible"/>
                                      </p:to>
                                    </p:set>
                                    <p:anim calcmode="lin" valueType="num">
                                      <p:cBhvr additive="base">
                                        <p:cTn id="24" dur="500" fill="hold"/>
                                        <p:tgtEl>
                                          <p:spTgt spid="32"/>
                                        </p:tgtEl>
                                        <p:attrNameLst>
                                          <p:attrName>ppt_x</p:attrName>
                                        </p:attrNameLst>
                                      </p:cBhvr>
                                      <p:tavLst>
                                        <p:tav tm="0">
                                          <p:val>
                                            <p:strVal val="#ppt_x"/>
                                          </p:val>
                                        </p:tav>
                                        <p:tav tm="100000">
                                          <p:val>
                                            <p:strVal val="#ppt_x"/>
                                          </p:val>
                                        </p:tav>
                                      </p:tavLst>
                                    </p:anim>
                                    <p:anim calcmode="lin" valueType="num">
                                      <p:cBhvr additive="base">
                                        <p:cTn id="25"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3" grpId="0"/>
      <p:bldP spid="7" grpId="0" animBg="1"/>
      <p:bldP spid="3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3</a:t>
            </a:r>
          </a:p>
        </p:txBody>
      </p:sp>
      <p:sp>
        <p:nvSpPr>
          <p:cNvPr id="12" name="文本框 11"/>
          <p:cNvSpPr txBox="1"/>
          <p:nvPr>
            <p:custDataLst>
              <p:tags r:id="rId2"/>
            </p:custDataLst>
          </p:nvPr>
        </p:nvSpPr>
        <p:spPr>
          <a:xfrm>
            <a:off x="2203536" y="33632"/>
            <a:ext cx="2364847" cy="594372"/>
          </a:xfrm>
          <a:prstGeom prst="rect">
            <a:avLst/>
          </a:prstGeom>
          <a:noFill/>
          <a:ln w="9525">
            <a:noFill/>
          </a:ln>
        </p:spPr>
        <p:txBody>
          <a:bodyPr wrap="square">
            <a:spAutoFit/>
          </a:bodyPr>
          <a:lstStyle/>
          <a:p>
            <a:pPr marL="0" indent="0" algn="l"/>
            <a:r>
              <a:rPr lang="zh-CN" sz="3200" b="1">
                <a:solidFill>
                  <a:schemeClr val="bg2"/>
                </a:solidFill>
                <a:uFill>
                  <a:solidFill>
                    <a:srgbClr val="FF0000"/>
                  </a:solidFill>
                </a:uFill>
                <a:latin typeface="微软雅黑" panose="020B0503020204020204" charset="-122"/>
                <a:ea typeface="微软雅黑" panose="020B0503020204020204" charset="-122"/>
              </a:rPr>
              <a:t>★课堂活动</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3" name="横卷形 2"/>
          <p:cNvSpPr/>
          <p:nvPr>
            <p:custDataLst>
              <p:tags r:id="rId3"/>
            </p:custDataLst>
          </p:nvPr>
        </p:nvSpPr>
        <p:spPr>
          <a:xfrm>
            <a:off x="190297" y="816857"/>
            <a:ext cx="2279150" cy="1010885"/>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latin typeface="微软雅黑" panose="020B0503020204020204" charset="-122"/>
                <a:ea typeface="微软雅黑" panose="020B0503020204020204" charset="-122"/>
              </a:rPr>
              <a:t>一、电能</a:t>
            </a:r>
          </a:p>
        </p:txBody>
      </p:sp>
      <p:sp>
        <p:nvSpPr>
          <p:cNvPr id="23" name="TextBox 22"/>
          <p:cNvSpPr txBox="1"/>
          <p:nvPr>
            <p:custDataLst>
              <p:tags r:id="rId4"/>
            </p:custDataLst>
          </p:nvPr>
        </p:nvSpPr>
        <p:spPr>
          <a:xfrm>
            <a:off x="2339643" y="2156943"/>
            <a:ext cx="9448676" cy="4606866"/>
          </a:xfrm>
          <a:prstGeom prst="rect">
            <a:avLst/>
          </a:prstGeom>
          <a:noFill/>
        </p:spPr>
        <p:txBody>
          <a:bodyPr wrap="square">
            <a:spAutoFit/>
          </a:bodyPr>
          <a:lstStyle/>
          <a:p>
            <a:pPr fontAlgn="auto">
              <a:lnSpc>
                <a:spcPct val="150000"/>
              </a:lnSpc>
              <a:spcBef>
                <a:spcPct val="0"/>
              </a:spcBef>
              <a:buFontTx/>
              <a:buNone/>
            </a:pPr>
            <a:r>
              <a:rPr lang="en-US" altLang="zh-CN" sz="2400">
                <a:latin typeface="微软雅黑" panose="020B0503020204020204" charset="-122"/>
                <a:ea typeface="微软雅黑" panose="020B0503020204020204" charset="-122"/>
                <a:cs typeface="微软雅黑" panose="020B0503020204020204" charset="-122"/>
              </a:rPr>
              <a:t>2.</a:t>
            </a:r>
            <a:r>
              <a:rPr lang="zh-CN" altLang="en-US" sz="2400">
                <a:latin typeface="微软雅黑" panose="020B0503020204020204" charset="-122"/>
                <a:ea typeface="微软雅黑" panose="020B0503020204020204" charset="-122"/>
                <a:cs typeface="微软雅黑" panose="020B0503020204020204" charset="-122"/>
                <a:sym typeface="+mn-ea"/>
              </a:rPr>
              <a:t>目前长沙城区的老居民小区正在进行水路改造，改造中用到了一种打孔工具</a:t>
            </a:r>
            <a:r>
              <a:rPr lang="en-US" altLang="zh-CN" sz="2400">
                <a:latin typeface="微软雅黑" panose="020B0503020204020204" charset="-122"/>
                <a:ea typeface="微软雅黑" panose="020B0503020204020204" charset="-122"/>
                <a:cs typeface="微软雅黑" panose="020B0503020204020204" charset="-122"/>
                <a:sym typeface="+mn-ea"/>
              </a:rPr>
              <a:t>——</a:t>
            </a:r>
            <a:r>
              <a:rPr lang="zh-CN" altLang="en-US" sz="2400">
                <a:latin typeface="微软雅黑" panose="020B0503020204020204" charset="-122"/>
                <a:ea typeface="微软雅黑" panose="020B0503020204020204" charset="-122"/>
                <a:cs typeface="微软雅黑" panose="020B0503020204020204" charset="-122"/>
                <a:sym typeface="+mn-ea"/>
              </a:rPr>
              <a:t>冲击钻。冲击钻工作时，钻头在电动机的带动下不断地冲击墙壁，打出圆孔，如图所示。冲击钻在工作过程中，其能量转化关系是</a:t>
            </a:r>
            <a:r>
              <a:rPr lang="en-US" altLang="zh-CN" sz="2400">
                <a:latin typeface="微软雅黑" panose="020B0503020204020204" charset="-122"/>
                <a:ea typeface="微软雅黑" panose="020B0503020204020204" charset="-122"/>
                <a:cs typeface="微软雅黑" panose="020B0503020204020204" charset="-122"/>
                <a:sym typeface="+mn-ea"/>
              </a:rPr>
              <a:t>(</a:t>
            </a:r>
            <a:r>
              <a:rPr lang="zh-CN" altLang="en-US" sz="2400">
                <a:latin typeface="微软雅黑" panose="020B0503020204020204" charset="-122"/>
                <a:ea typeface="微软雅黑" panose="020B0503020204020204" charset="-122"/>
                <a:cs typeface="微软雅黑" panose="020B0503020204020204" charset="-122"/>
                <a:sym typeface="+mn-ea"/>
              </a:rPr>
              <a:t>　　</a:t>
            </a:r>
            <a:r>
              <a:rPr lang="en-US" altLang="zh-CN" sz="2400">
                <a:latin typeface="微软雅黑" panose="020B0503020204020204" charset="-122"/>
                <a:ea typeface="微软雅黑" panose="020B0503020204020204" charset="-122"/>
                <a:cs typeface="微软雅黑" panose="020B0503020204020204" charset="-122"/>
                <a:sym typeface="+mn-ea"/>
              </a:rPr>
              <a:t>)</a:t>
            </a:r>
            <a:r>
              <a:rPr lang="zh-CN" altLang="en-US" sz="2400">
                <a:latin typeface="微软雅黑" panose="020B0503020204020204" charset="-122"/>
                <a:ea typeface="微软雅黑" panose="020B0503020204020204" charset="-122"/>
                <a:cs typeface="微软雅黑" panose="020B0503020204020204" charset="-122"/>
                <a:sym typeface="+mn-ea"/>
              </a:rPr>
              <a:t>。</a:t>
            </a:r>
            <a:endParaRPr lang="en-US" altLang="zh-CN" sz="2400">
              <a:latin typeface="微软雅黑" panose="020B0503020204020204" charset="-122"/>
              <a:ea typeface="微软雅黑" panose="020B0503020204020204" charset="-122"/>
              <a:cs typeface="微软雅黑" panose="020B0503020204020204" charset="-122"/>
            </a:endParaRPr>
          </a:p>
          <a:p>
            <a:pPr fontAlgn="auto">
              <a:lnSpc>
                <a:spcPct val="150000"/>
              </a:lnSpc>
              <a:spcBef>
                <a:spcPct val="0"/>
              </a:spcBef>
              <a:buFontTx/>
              <a:buNone/>
            </a:pPr>
            <a:r>
              <a:rPr lang="en-US" altLang="zh-CN" sz="2400">
                <a:latin typeface="微软雅黑" panose="020B0503020204020204" charset="-122"/>
                <a:ea typeface="微软雅黑" panose="020B0503020204020204" charset="-122"/>
                <a:cs typeface="微软雅黑" panose="020B0503020204020204" charset="-122"/>
                <a:sym typeface="+mn-ea"/>
              </a:rPr>
              <a:t>A</a:t>
            </a:r>
            <a:r>
              <a:rPr lang="zh-CN" altLang="en-US" sz="2400">
                <a:latin typeface="微软雅黑" panose="020B0503020204020204" charset="-122"/>
                <a:ea typeface="微软雅黑" panose="020B0503020204020204" charset="-122"/>
                <a:cs typeface="微软雅黑" panose="020B0503020204020204" charset="-122"/>
                <a:sym typeface="+mn-ea"/>
              </a:rPr>
              <a:t>．内能转化为机械能；</a:t>
            </a:r>
            <a:endParaRPr lang="zh-CN" altLang="en-US" sz="2400">
              <a:latin typeface="微软雅黑" panose="020B0503020204020204" charset="-122"/>
              <a:ea typeface="微软雅黑" panose="020B0503020204020204" charset="-122"/>
              <a:cs typeface="微软雅黑" panose="020B0503020204020204" charset="-122"/>
            </a:endParaRPr>
          </a:p>
          <a:p>
            <a:pPr fontAlgn="auto">
              <a:lnSpc>
                <a:spcPct val="150000"/>
              </a:lnSpc>
              <a:spcBef>
                <a:spcPct val="0"/>
              </a:spcBef>
              <a:buFontTx/>
              <a:buNone/>
            </a:pPr>
            <a:r>
              <a:rPr lang="en-US" altLang="zh-CN" sz="2400">
                <a:latin typeface="微软雅黑" panose="020B0503020204020204" charset="-122"/>
                <a:ea typeface="微软雅黑" panose="020B0503020204020204" charset="-122"/>
                <a:cs typeface="微软雅黑" panose="020B0503020204020204" charset="-122"/>
                <a:sym typeface="+mn-ea"/>
              </a:rPr>
              <a:t>B</a:t>
            </a:r>
            <a:r>
              <a:rPr lang="zh-CN" altLang="en-US" sz="2400">
                <a:latin typeface="微软雅黑" panose="020B0503020204020204" charset="-122"/>
                <a:ea typeface="微软雅黑" panose="020B0503020204020204" charset="-122"/>
                <a:cs typeface="微软雅黑" panose="020B0503020204020204" charset="-122"/>
                <a:sym typeface="+mn-ea"/>
              </a:rPr>
              <a:t>．内能转化为电能；</a:t>
            </a:r>
            <a:endParaRPr lang="zh-CN" altLang="en-US" sz="2400">
              <a:latin typeface="微软雅黑" panose="020B0503020204020204" charset="-122"/>
              <a:ea typeface="微软雅黑" panose="020B0503020204020204" charset="-122"/>
              <a:cs typeface="微软雅黑" panose="020B0503020204020204" charset="-122"/>
            </a:endParaRPr>
          </a:p>
          <a:p>
            <a:pPr fontAlgn="auto">
              <a:lnSpc>
                <a:spcPct val="150000"/>
              </a:lnSpc>
              <a:spcBef>
                <a:spcPct val="0"/>
              </a:spcBef>
              <a:buFontTx/>
              <a:buNone/>
            </a:pPr>
            <a:r>
              <a:rPr lang="en-US" altLang="zh-CN" sz="2400">
                <a:latin typeface="微软雅黑" panose="020B0503020204020204" charset="-122"/>
                <a:ea typeface="微软雅黑" panose="020B0503020204020204" charset="-122"/>
                <a:cs typeface="微软雅黑" panose="020B0503020204020204" charset="-122"/>
                <a:sym typeface="+mn-ea"/>
              </a:rPr>
              <a:t>C</a:t>
            </a:r>
            <a:r>
              <a:rPr lang="zh-CN" altLang="en-US" sz="2400">
                <a:latin typeface="微软雅黑" panose="020B0503020204020204" charset="-122"/>
                <a:ea typeface="微软雅黑" panose="020B0503020204020204" charset="-122"/>
                <a:cs typeface="微软雅黑" panose="020B0503020204020204" charset="-122"/>
                <a:sym typeface="+mn-ea"/>
              </a:rPr>
              <a:t>．只有机械能和内能的转化；</a:t>
            </a:r>
            <a:endParaRPr lang="zh-CN" altLang="en-US" sz="2400">
              <a:latin typeface="微软雅黑" panose="020B0503020204020204" charset="-122"/>
              <a:ea typeface="微软雅黑" panose="020B0503020204020204" charset="-122"/>
              <a:cs typeface="微软雅黑" panose="020B0503020204020204" charset="-122"/>
            </a:endParaRPr>
          </a:p>
          <a:p>
            <a:pPr fontAlgn="auto">
              <a:lnSpc>
                <a:spcPct val="150000"/>
              </a:lnSpc>
              <a:spcBef>
                <a:spcPct val="0"/>
              </a:spcBef>
              <a:buFontTx/>
              <a:buNone/>
            </a:pPr>
            <a:r>
              <a:rPr lang="en-US" altLang="zh-CN" sz="2400">
                <a:latin typeface="微软雅黑" panose="020B0503020204020204" charset="-122"/>
                <a:ea typeface="微软雅黑" panose="020B0503020204020204" charset="-122"/>
                <a:cs typeface="微软雅黑" panose="020B0503020204020204" charset="-122"/>
                <a:sym typeface="+mn-ea"/>
              </a:rPr>
              <a:t>D</a:t>
            </a:r>
            <a:r>
              <a:rPr lang="zh-CN" altLang="en-US" sz="2400">
                <a:latin typeface="微软雅黑" panose="020B0503020204020204" charset="-122"/>
                <a:ea typeface="微软雅黑" panose="020B0503020204020204" charset="-122"/>
                <a:cs typeface="微软雅黑" panose="020B0503020204020204" charset="-122"/>
                <a:sym typeface="+mn-ea"/>
              </a:rPr>
              <a:t>．有电能、机械能和内能的转化</a:t>
            </a:r>
            <a:endParaRPr lang="zh-CN" altLang="en-US" sz="2400">
              <a:latin typeface="微软雅黑" panose="020B0503020204020204" charset="-122"/>
              <a:ea typeface="微软雅黑" panose="020B0503020204020204" charset="-122"/>
              <a:cs typeface="微软雅黑" panose="020B0503020204020204" charset="-122"/>
            </a:endParaRPr>
          </a:p>
        </p:txBody>
      </p:sp>
      <p:sp>
        <p:nvSpPr>
          <p:cNvPr id="7" name="流程图: 可选过程 6"/>
          <p:cNvSpPr/>
          <p:nvPr>
            <p:custDataLst>
              <p:tags r:id="rId5"/>
            </p:custDataLst>
          </p:nvPr>
        </p:nvSpPr>
        <p:spPr>
          <a:xfrm>
            <a:off x="249529" y="2156942"/>
            <a:ext cx="1954008" cy="723724"/>
          </a:xfrm>
          <a:prstGeom prst="flowChartAlternateProcess">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a:gradFill>
                  <a:gsLst>
                    <a:gs pos="0">
                      <a:srgbClr val="FE4444"/>
                    </a:gs>
                    <a:gs pos="100000">
                      <a:srgbClr val="832B2B"/>
                    </a:gs>
                  </a:gsLst>
                  <a:lin ang="5400000" scaled="0"/>
                </a:gradFill>
                <a:latin typeface="微软雅黑" panose="020B0503020204020204" charset="-122"/>
                <a:ea typeface="微软雅黑" panose="020B0503020204020204" charset="-122"/>
              </a:rPr>
              <a:t>随讲随练</a:t>
            </a:r>
          </a:p>
        </p:txBody>
      </p:sp>
      <p:sp>
        <p:nvSpPr>
          <p:cNvPr id="32" name="矩形 31"/>
          <p:cNvSpPr>
            <a:spLocks noChangeArrowheads="1"/>
          </p:cNvSpPr>
          <p:nvPr>
            <p:custDataLst>
              <p:tags r:id="rId6"/>
            </p:custDataLst>
          </p:nvPr>
        </p:nvSpPr>
        <p:spPr bwMode="auto">
          <a:xfrm>
            <a:off x="3554832" y="3999560"/>
            <a:ext cx="41870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2400">
                <a:solidFill>
                  <a:srgbClr val="FF0000"/>
                </a:solidFill>
                <a:latin typeface="微软雅黑" panose="020B0503020204020204" charset="-122"/>
                <a:ea typeface="微软雅黑" panose="020B0503020204020204" charset="-122"/>
                <a:cs typeface="Times New Roman" panose="02020603050405020304" pitchFamily="18" charset="0"/>
              </a:rPr>
              <a:t>D</a:t>
            </a:r>
          </a:p>
        </p:txBody>
      </p:sp>
      <p:pic>
        <p:nvPicPr>
          <p:cNvPr id="19470" name="Picture 2"/>
          <p:cNvPicPr>
            <a:picLocks noChangeAspect="1" noChangeArrowheads="1"/>
          </p:cNvPicPr>
          <p:nvPr>
            <p:custDataLst>
              <p:tags r:id="rId7"/>
            </p:custDataLst>
          </p:nvPr>
        </p:nvPicPr>
        <p:blipFill>
          <a:blip r:embed="rId10">
            <a:extLst>
              <a:ext uri="{28A0092B-C50C-407E-A947-70E740481C1C}">
                <a14:useLocalDpi xmlns:a14="http://schemas.microsoft.com/office/drawing/2010/main" val="0"/>
              </a:ext>
            </a:extLst>
          </a:blip>
          <a:stretch>
            <a:fillRect/>
          </a:stretch>
        </p:blipFill>
        <p:spPr bwMode="auto">
          <a:xfrm>
            <a:off x="7776018" y="4109833"/>
            <a:ext cx="2096730" cy="2187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5795186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7" presetClass="entr" presetSubtype="8" fill="hold" grpId="0" nodeType="clickEffect">
                                  <p:stCondLst>
                                    <p:cond delay="0"/>
                                  </p:stCondLst>
                                  <p:childTnLst>
                                    <p:set>
                                      <p:cBhvr>
                                        <p:cTn id="6" dur="1000"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grpId="0" nodeType="clickEffect">
                                  <p:stCondLst>
                                    <p:cond delay="0"/>
                                  </p:stCondLst>
                                  <p:childTnLst>
                                    <p:set>
                                      <p:cBhvr>
                                        <p:cTn id="12" dur="1000" fill="hold">
                                          <p:stCondLst>
                                            <p:cond delay="0"/>
                                          </p:stCondLst>
                                        </p:cTn>
                                        <p:tgtEl>
                                          <p:spTgt spid="7"/>
                                        </p:tgtEl>
                                        <p:attrNameLst>
                                          <p:attrName>style.visibility</p:attrName>
                                        </p:attrNameLst>
                                      </p:cBhvr>
                                      <p:to>
                                        <p:strVal val="visible"/>
                                      </p:to>
                                    </p:set>
                                    <p:anim calcmode="lin" valueType="num">
                                      <p:cBhvr additive="base">
                                        <p:cTn id="13" dur="1000" fill="hold"/>
                                        <p:tgtEl>
                                          <p:spTgt spid="7"/>
                                        </p:tgtEl>
                                        <p:attrNameLst>
                                          <p:attrName>ppt_x</p:attrName>
                                        </p:attrNameLst>
                                      </p:cBhvr>
                                      <p:tavLst>
                                        <p:tav tm="0">
                                          <p:val>
                                            <p:strVal val="0-#ppt_w/2"/>
                                          </p:val>
                                        </p:tav>
                                        <p:tav tm="100000">
                                          <p:val>
                                            <p:strVal val="#ppt_x"/>
                                          </p:val>
                                        </p:tav>
                                      </p:tavLst>
                                    </p:anim>
                                    <p:anim calcmode="lin" valueType="num">
                                      <p:cBhvr additive="base">
                                        <p:cTn id="14" dur="10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5" presetClass="entr" presetSubtype="10" fill="hold" grpId="0" nodeType="clickEffect">
                                  <p:stCondLst>
                                    <p:cond delay="0"/>
                                  </p:stCondLst>
                                  <p:childTnLst>
                                    <p:set>
                                      <p:cBhvr>
                                        <p:cTn id="18" dur="1000" fill="hold">
                                          <p:stCondLst>
                                            <p:cond delay="0"/>
                                          </p:stCondLst>
                                        </p:cTn>
                                        <p:tgtEl>
                                          <p:spTgt spid="23"/>
                                        </p:tgtEl>
                                        <p:attrNameLst>
                                          <p:attrName>style.visibility</p:attrName>
                                        </p:attrNameLst>
                                      </p:cBhvr>
                                      <p:to>
                                        <p:strVal val="visible"/>
                                      </p:to>
                                    </p:set>
                                    <p:animEffect transition="in" filter="checkerboard(across)">
                                      <p:cBhvr>
                                        <p:cTn id="19" dur="1000"/>
                                        <p:tgtEl>
                                          <p:spTgt spid="23"/>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4" presetClass="entr" presetSubtype="16" fill="hold" nodeType="clickEffect">
                                  <p:stCondLst>
                                    <p:cond delay="0"/>
                                  </p:stCondLst>
                                  <p:childTnLst>
                                    <p:set>
                                      <p:cBhvr>
                                        <p:cTn id="23" dur="1000" fill="hold">
                                          <p:stCondLst>
                                            <p:cond delay="0"/>
                                          </p:stCondLst>
                                        </p:cTn>
                                        <p:tgtEl>
                                          <p:spTgt spid="19470"/>
                                        </p:tgtEl>
                                        <p:attrNameLst>
                                          <p:attrName>style.visibility</p:attrName>
                                        </p:attrNameLst>
                                      </p:cBhvr>
                                      <p:to>
                                        <p:strVal val="visible"/>
                                      </p:to>
                                    </p:set>
                                    <p:animEffect transition="in" filter="box(in)">
                                      <p:cBhvr>
                                        <p:cTn id="24" dur="1000"/>
                                        <p:tgtEl>
                                          <p:spTgt spid="19470"/>
                                        </p:tgtEl>
                                      </p:cBhvr>
                                    </p:animEffect>
                                  </p:childTnLst>
                                </p:cTn>
                              </p:par>
                            </p:childTnLst>
                          </p:cTn>
                        </p:par>
                      </p:childTnLst>
                    </p:cTn>
                  </p:par>
                  <p:par>
                    <p:cTn id="25" fill="hold" nodeType="clickPar">
                      <p:stCondLst>
                        <p:cond delay="indefinite"/>
                      </p:stCondLst>
                      <p:childTnLst>
                        <p:par>
                          <p:cTn id="26" fill="hold" nodeType="afterGroup">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32"/>
                                        </p:tgtEl>
                                        <p:attrNameLst>
                                          <p:attrName>style.visibility</p:attrName>
                                        </p:attrNameLst>
                                      </p:cBhvr>
                                      <p:to>
                                        <p:strVal val="visible"/>
                                      </p:to>
                                    </p:set>
                                    <p:anim calcmode="lin" valueType="num">
                                      <p:cBhvr additive="base">
                                        <p:cTn id="29" dur="500" fill="hold"/>
                                        <p:tgtEl>
                                          <p:spTgt spid="32"/>
                                        </p:tgtEl>
                                        <p:attrNameLst>
                                          <p:attrName>ppt_x</p:attrName>
                                        </p:attrNameLst>
                                      </p:cBhvr>
                                      <p:tavLst>
                                        <p:tav tm="0">
                                          <p:val>
                                            <p:strVal val="#ppt_x"/>
                                          </p:val>
                                        </p:tav>
                                        <p:tav tm="100000">
                                          <p:val>
                                            <p:strVal val="#ppt_x"/>
                                          </p:val>
                                        </p:tav>
                                      </p:tavLst>
                                    </p:anim>
                                    <p:anim calcmode="lin" valueType="num">
                                      <p:cBhvr additive="base">
                                        <p:cTn id="30"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3" grpId="0"/>
      <p:bldP spid="7" grpId="0" animBg="1"/>
      <p:bldP spid="32" grpId="0"/>
    </p:bldLst>
  </p:timing>
</p:sld>
</file>

<file path=ppt/tags/tag1.xml><?xml version="1.0" encoding="utf-8"?>
<p:tagLst xmlns:a="http://schemas.openxmlformats.org/drawingml/2006/main" xmlns:r="http://schemas.openxmlformats.org/officeDocument/2006/relationships" xmlns:p="http://schemas.openxmlformats.org/presentationml/2006/main">
  <p:tag name="AS_UNIQUEID" val="580"/>
</p:tagLst>
</file>

<file path=ppt/tags/tag10.xml><?xml version="1.0" encoding="utf-8"?>
<p:tagLst xmlns:a="http://schemas.openxmlformats.org/drawingml/2006/main" xmlns:r="http://schemas.openxmlformats.org/officeDocument/2006/relationships" xmlns:p="http://schemas.openxmlformats.org/presentationml/2006/main">
  <p:tag name="AS_UNIQUEID" val="606"/>
</p:tagLst>
</file>

<file path=ppt/tags/tag100.xml><?xml version="1.0" encoding="utf-8"?>
<p:tagLst xmlns:a="http://schemas.openxmlformats.org/drawingml/2006/main" xmlns:r="http://schemas.openxmlformats.org/officeDocument/2006/relationships" xmlns:p="http://schemas.openxmlformats.org/presentationml/2006/main">
  <p:tag name="AS_UNIQUEID" val="8"/>
</p:tagLst>
</file>

<file path=ppt/tags/tag101.xml><?xml version="1.0" encoding="utf-8"?>
<p:tagLst xmlns:a="http://schemas.openxmlformats.org/drawingml/2006/main" xmlns:r="http://schemas.openxmlformats.org/officeDocument/2006/relationships" xmlns:p="http://schemas.openxmlformats.org/presentationml/2006/main">
  <p:tag name="AS_UNIQUEID" val="9"/>
</p:tagLst>
</file>

<file path=ppt/tags/tag102.xml><?xml version="1.0" encoding="utf-8"?>
<p:tagLst xmlns:a="http://schemas.openxmlformats.org/drawingml/2006/main" xmlns:r="http://schemas.openxmlformats.org/officeDocument/2006/relationships" xmlns:p="http://schemas.openxmlformats.org/presentationml/2006/main">
  <p:tag name="AS_UNIQUEID" val="10"/>
</p:tagLst>
</file>

<file path=ppt/tags/tag103.xml><?xml version="1.0" encoding="utf-8"?>
<p:tagLst xmlns:a="http://schemas.openxmlformats.org/drawingml/2006/main" xmlns:r="http://schemas.openxmlformats.org/officeDocument/2006/relationships" xmlns:p="http://schemas.openxmlformats.org/presentationml/2006/main">
  <p:tag name="AS_UNIQUEID" val="11"/>
</p:tagLst>
</file>

<file path=ppt/tags/tag104.xml><?xml version="1.0" encoding="utf-8"?>
<p:tagLst xmlns:a="http://schemas.openxmlformats.org/drawingml/2006/main" xmlns:r="http://schemas.openxmlformats.org/officeDocument/2006/relationships" xmlns:p="http://schemas.openxmlformats.org/presentationml/2006/main">
  <p:tag name="AS_UNIQUEID" val="2"/>
</p:tagLst>
</file>

<file path=ppt/tags/tag105.xml><?xml version="1.0" encoding="utf-8"?>
<p:tagLst xmlns:a="http://schemas.openxmlformats.org/drawingml/2006/main" xmlns:r="http://schemas.openxmlformats.org/officeDocument/2006/relationships" xmlns:p="http://schemas.openxmlformats.org/presentationml/2006/main">
  <p:tag name="AS_UNIQUEID" val="3"/>
</p:tagLst>
</file>

<file path=ppt/tags/tag106.xml><?xml version="1.0" encoding="utf-8"?>
<p:tagLst xmlns:a="http://schemas.openxmlformats.org/drawingml/2006/main" xmlns:r="http://schemas.openxmlformats.org/officeDocument/2006/relationships" xmlns:p="http://schemas.openxmlformats.org/presentationml/2006/main">
  <p:tag name="AS_UNIQUEID" val="4"/>
</p:tagLst>
</file>

<file path=ppt/tags/tag107.xml><?xml version="1.0" encoding="utf-8"?>
<p:tagLst xmlns:a="http://schemas.openxmlformats.org/drawingml/2006/main" xmlns:r="http://schemas.openxmlformats.org/officeDocument/2006/relationships" xmlns:p="http://schemas.openxmlformats.org/presentationml/2006/main">
  <p:tag name="AS_UNIQUEID" val="17"/>
</p:tagLst>
</file>

<file path=ppt/tags/tag108.xml><?xml version="1.0" encoding="utf-8"?>
<p:tagLst xmlns:a="http://schemas.openxmlformats.org/drawingml/2006/main" xmlns:r="http://schemas.openxmlformats.org/officeDocument/2006/relationships" xmlns:p="http://schemas.openxmlformats.org/presentationml/2006/main">
  <p:tag name="AS_UNIQUEID" val="18"/>
</p:tagLst>
</file>

<file path=ppt/tags/tag109.xml><?xml version="1.0" encoding="utf-8"?>
<p:tagLst xmlns:a="http://schemas.openxmlformats.org/drawingml/2006/main" xmlns:r="http://schemas.openxmlformats.org/officeDocument/2006/relationships" xmlns:p="http://schemas.openxmlformats.org/presentationml/2006/main">
  <p:tag name="AS_UNIQUEID" val="19"/>
</p:tagLst>
</file>

<file path=ppt/tags/tag11.xml><?xml version="1.0" encoding="utf-8"?>
<p:tagLst xmlns:a="http://schemas.openxmlformats.org/drawingml/2006/main" xmlns:r="http://schemas.openxmlformats.org/officeDocument/2006/relationships" xmlns:p="http://schemas.openxmlformats.org/presentationml/2006/main">
  <p:tag name="AS_UNIQUEID" val="607"/>
</p:tagLst>
</file>

<file path=ppt/tags/tag110.xml><?xml version="1.0" encoding="utf-8"?>
<p:tagLst xmlns:a="http://schemas.openxmlformats.org/drawingml/2006/main" xmlns:r="http://schemas.openxmlformats.org/officeDocument/2006/relationships" xmlns:p="http://schemas.openxmlformats.org/presentationml/2006/main">
  <p:tag name="AS_UNIQUEID" val="20"/>
</p:tagLst>
</file>

<file path=ppt/tags/tag111.xml><?xml version="1.0" encoding="utf-8"?>
<p:tagLst xmlns:a="http://schemas.openxmlformats.org/drawingml/2006/main" xmlns:r="http://schemas.openxmlformats.org/officeDocument/2006/relationships" xmlns:p="http://schemas.openxmlformats.org/presentationml/2006/main">
  <p:tag name="AS_UNIQUEID" val="21"/>
</p:tagLst>
</file>

<file path=ppt/tags/tag112.xml><?xml version="1.0" encoding="utf-8"?>
<p:tagLst xmlns:a="http://schemas.openxmlformats.org/drawingml/2006/main" xmlns:r="http://schemas.openxmlformats.org/officeDocument/2006/relationships" xmlns:p="http://schemas.openxmlformats.org/presentationml/2006/main">
  <p:tag name="AS_UNIQUEID" val="22"/>
</p:tagLst>
</file>

<file path=ppt/tags/tag113.xml><?xml version="1.0" encoding="utf-8"?>
<p:tagLst xmlns:a="http://schemas.openxmlformats.org/drawingml/2006/main" xmlns:r="http://schemas.openxmlformats.org/officeDocument/2006/relationships" xmlns:p="http://schemas.openxmlformats.org/presentationml/2006/main">
  <p:tag name="AS_UNIQUEID" val="23"/>
</p:tagLst>
</file>

<file path=ppt/tags/tag114.xml><?xml version="1.0" encoding="utf-8"?>
<p:tagLst xmlns:a="http://schemas.openxmlformats.org/drawingml/2006/main" xmlns:r="http://schemas.openxmlformats.org/officeDocument/2006/relationships" xmlns:p="http://schemas.openxmlformats.org/presentationml/2006/main">
  <p:tag name="AS_UNIQUEID" val="13"/>
</p:tagLst>
</file>

<file path=ppt/tags/tag115.xml><?xml version="1.0" encoding="utf-8"?>
<p:tagLst xmlns:a="http://schemas.openxmlformats.org/drawingml/2006/main" xmlns:r="http://schemas.openxmlformats.org/officeDocument/2006/relationships" xmlns:p="http://schemas.openxmlformats.org/presentationml/2006/main">
  <p:tag name="AS_UNIQUEID" val="14"/>
</p:tagLst>
</file>

<file path=ppt/tags/tag116.xml><?xml version="1.0" encoding="utf-8"?>
<p:tagLst xmlns:a="http://schemas.openxmlformats.org/drawingml/2006/main" xmlns:r="http://schemas.openxmlformats.org/officeDocument/2006/relationships" xmlns:p="http://schemas.openxmlformats.org/presentationml/2006/main">
  <p:tag name="AS_UNIQUEID" val="15"/>
</p:tagLst>
</file>

<file path=ppt/tags/tag117.xml><?xml version="1.0" encoding="utf-8"?>
<p:tagLst xmlns:a="http://schemas.openxmlformats.org/drawingml/2006/main" xmlns:r="http://schemas.openxmlformats.org/officeDocument/2006/relationships" xmlns:p="http://schemas.openxmlformats.org/presentationml/2006/main">
  <p:tag name="AS_UNIQUEID" val="29"/>
</p:tagLst>
</file>

<file path=ppt/tags/tag118.xml><?xml version="1.0" encoding="utf-8"?>
<p:tagLst xmlns:a="http://schemas.openxmlformats.org/drawingml/2006/main" xmlns:r="http://schemas.openxmlformats.org/officeDocument/2006/relationships" xmlns:p="http://schemas.openxmlformats.org/presentationml/2006/main">
  <p:tag name="AS_UNIQUEID" val="30"/>
</p:tagLst>
</file>

<file path=ppt/tags/tag119.xml><?xml version="1.0" encoding="utf-8"?>
<p:tagLst xmlns:a="http://schemas.openxmlformats.org/drawingml/2006/main" xmlns:r="http://schemas.openxmlformats.org/officeDocument/2006/relationships" xmlns:p="http://schemas.openxmlformats.org/presentationml/2006/main">
  <p:tag name="AS_UNIQUEID" val="31"/>
</p:tagLst>
</file>

<file path=ppt/tags/tag12.xml><?xml version="1.0" encoding="utf-8"?>
<p:tagLst xmlns:a="http://schemas.openxmlformats.org/drawingml/2006/main" xmlns:r="http://schemas.openxmlformats.org/officeDocument/2006/relationships" xmlns:p="http://schemas.openxmlformats.org/presentationml/2006/main">
  <p:tag name="AS_UNIQUEID" val="608"/>
</p:tagLst>
</file>

<file path=ppt/tags/tag120.xml><?xml version="1.0" encoding="utf-8"?>
<p:tagLst xmlns:a="http://schemas.openxmlformats.org/drawingml/2006/main" xmlns:r="http://schemas.openxmlformats.org/officeDocument/2006/relationships" xmlns:p="http://schemas.openxmlformats.org/presentationml/2006/main">
  <p:tag name="AS_UNIQUEID" val="32"/>
</p:tagLst>
</file>

<file path=ppt/tags/tag121.xml><?xml version="1.0" encoding="utf-8"?>
<p:tagLst xmlns:a="http://schemas.openxmlformats.org/drawingml/2006/main" xmlns:r="http://schemas.openxmlformats.org/officeDocument/2006/relationships" xmlns:p="http://schemas.openxmlformats.org/presentationml/2006/main">
  <p:tag name="AS_UNIQUEID" val="33"/>
</p:tagLst>
</file>

<file path=ppt/tags/tag122.xml><?xml version="1.0" encoding="utf-8"?>
<p:tagLst xmlns:a="http://schemas.openxmlformats.org/drawingml/2006/main" xmlns:r="http://schemas.openxmlformats.org/officeDocument/2006/relationships" xmlns:p="http://schemas.openxmlformats.org/presentationml/2006/main">
  <p:tag name="AS_UNIQUEID" val="34"/>
</p:tagLst>
</file>

<file path=ppt/tags/tag123.xml><?xml version="1.0" encoding="utf-8"?>
<p:tagLst xmlns:a="http://schemas.openxmlformats.org/drawingml/2006/main" xmlns:r="http://schemas.openxmlformats.org/officeDocument/2006/relationships" xmlns:p="http://schemas.openxmlformats.org/presentationml/2006/main">
  <p:tag name="AS_UNIQUEID" val="35"/>
</p:tagLst>
</file>

<file path=ppt/tags/tag124.xml><?xml version="1.0" encoding="utf-8"?>
<p:tagLst xmlns:a="http://schemas.openxmlformats.org/drawingml/2006/main" xmlns:r="http://schemas.openxmlformats.org/officeDocument/2006/relationships" xmlns:p="http://schemas.openxmlformats.org/presentationml/2006/main">
  <p:tag name="AS_UNIQUEID" val="36"/>
</p:tagLst>
</file>

<file path=ppt/tags/tag125.xml><?xml version="1.0" encoding="utf-8"?>
<p:tagLst xmlns:a="http://schemas.openxmlformats.org/drawingml/2006/main" xmlns:r="http://schemas.openxmlformats.org/officeDocument/2006/relationships" xmlns:p="http://schemas.openxmlformats.org/presentationml/2006/main">
  <p:tag name="AS_UNIQUEID" val="37"/>
</p:tagLst>
</file>

<file path=ppt/tags/tag126.xml><?xml version="1.0" encoding="utf-8"?>
<p:tagLst xmlns:a="http://schemas.openxmlformats.org/drawingml/2006/main" xmlns:r="http://schemas.openxmlformats.org/officeDocument/2006/relationships" xmlns:p="http://schemas.openxmlformats.org/presentationml/2006/main">
  <p:tag name="AS_UNIQUEID" val="38"/>
</p:tagLst>
</file>

<file path=ppt/tags/tag127.xml><?xml version="1.0" encoding="utf-8"?>
<p:tagLst xmlns:a="http://schemas.openxmlformats.org/drawingml/2006/main" xmlns:r="http://schemas.openxmlformats.org/officeDocument/2006/relationships" xmlns:p="http://schemas.openxmlformats.org/presentationml/2006/main">
  <p:tag name="AS_UNIQUEID" val="39"/>
</p:tagLst>
</file>

<file path=ppt/tags/tag128.xml><?xml version="1.0" encoding="utf-8"?>
<p:tagLst xmlns:a="http://schemas.openxmlformats.org/drawingml/2006/main" xmlns:r="http://schemas.openxmlformats.org/officeDocument/2006/relationships" xmlns:p="http://schemas.openxmlformats.org/presentationml/2006/main">
  <p:tag name="AS_UNIQUEID" val="40"/>
</p:tagLst>
</file>

<file path=ppt/tags/tag129.xml><?xml version="1.0" encoding="utf-8"?>
<p:tagLst xmlns:a="http://schemas.openxmlformats.org/drawingml/2006/main" xmlns:r="http://schemas.openxmlformats.org/officeDocument/2006/relationships" xmlns:p="http://schemas.openxmlformats.org/presentationml/2006/main">
  <p:tag name="AS_UNIQUEID" val="46"/>
</p:tagLst>
</file>

<file path=ppt/tags/tag13.xml><?xml version="1.0" encoding="utf-8"?>
<p:tagLst xmlns:a="http://schemas.openxmlformats.org/drawingml/2006/main" xmlns:r="http://schemas.openxmlformats.org/officeDocument/2006/relationships" xmlns:p="http://schemas.openxmlformats.org/presentationml/2006/main">
  <p:tag name="AS_UNIQUEID" val="595"/>
</p:tagLst>
</file>

<file path=ppt/tags/tag130.xml><?xml version="1.0" encoding="utf-8"?>
<p:tagLst xmlns:a="http://schemas.openxmlformats.org/drawingml/2006/main" xmlns:r="http://schemas.openxmlformats.org/officeDocument/2006/relationships" xmlns:p="http://schemas.openxmlformats.org/presentationml/2006/main">
  <p:tag name="AS_UNIQUEID" val="47"/>
</p:tagLst>
</file>

<file path=ppt/tags/tag131.xml><?xml version="1.0" encoding="utf-8"?>
<p:tagLst xmlns:a="http://schemas.openxmlformats.org/drawingml/2006/main" xmlns:r="http://schemas.openxmlformats.org/officeDocument/2006/relationships" xmlns:p="http://schemas.openxmlformats.org/presentationml/2006/main">
  <p:tag name="AS_UNIQUEID" val="48"/>
</p:tagLst>
</file>

<file path=ppt/tags/tag132.xml><?xml version="1.0" encoding="utf-8"?>
<p:tagLst xmlns:a="http://schemas.openxmlformats.org/drawingml/2006/main" xmlns:r="http://schemas.openxmlformats.org/officeDocument/2006/relationships" xmlns:p="http://schemas.openxmlformats.org/presentationml/2006/main">
  <p:tag name="AS_UNIQUEID" val="49"/>
</p:tagLst>
</file>

<file path=ppt/tags/tag133.xml><?xml version="1.0" encoding="utf-8"?>
<p:tagLst xmlns:a="http://schemas.openxmlformats.org/drawingml/2006/main" xmlns:r="http://schemas.openxmlformats.org/officeDocument/2006/relationships" xmlns:p="http://schemas.openxmlformats.org/presentationml/2006/main">
  <p:tag name="AS_UNIQUEID" val="50"/>
</p:tagLst>
</file>

<file path=ppt/tags/tag134.xml><?xml version="1.0" encoding="utf-8"?>
<p:tagLst xmlns:a="http://schemas.openxmlformats.org/drawingml/2006/main" xmlns:r="http://schemas.openxmlformats.org/officeDocument/2006/relationships" xmlns:p="http://schemas.openxmlformats.org/presentationml/2006/main">
  <p:tag name="AS_UNIQUEID" val="51"/>
</p:tagLst>
</file>

<file path=ppt/tags/tag135.xml><?xml version="1.0" encoding="utf-8"?>
<p:tagLst xmlns:a="http://schemas.openxmlformats.org/drawingml/2006/main" xmlns:r="http://schemas.openxmlformats.org/officeDocument/2006/relationships" xmlns:p="http://schemas.openxmlformats.org/presentationml/2006/main">
  <p:tag name="AS_UNIQUEID" val="41"/>
</p:tagLst>
</file>

<file path=ppt/tags/tag136.xml><?xml version="1.0" encoding="utf-8"?>
<p:tagLst xmlns:a="http://schemas.openxmlformats.org/drawingml/2006/main" xmlns:r="http://schemas.openxmlformats.org/officeDocument/2006/relationships" xmlns:p="http://schemas.openxmlformats.org/presentationml/2006/main">
  <p:tag name="AS_UNIQUEID" val="42"/>
</p:tagLst>
</file>

<file path=ppt/tags/tag137.xml><?xml version="1.0" encoding="utf-8"?>
<p:tagLst xmlns:a="http://schemas.openxmlformats.org/drawingml/2006/main" xmlns:r="http://schemas.openxmlformats.org/officeDocument/2006/relationships" xmlns:p="http://schemas.openxmlformats.org/presentationml/2006/main">
  <p:tag name="AS_UNIQUEID" val="43"/>
</p:tagLst>
</file>

<file path=ppt/tags/tag138.xml><?xml version="1.0" encoding="utf-8"?>
<p:tagLst xmlns:a="http://schemas.openxmlformats.org/drawingml/2006/main" xmlns:r="http://schemas.openxmlformats.org/officeDocument/2006/relationships" xmlns:p="http://schemas.openxmlformats.org/presentationml/2006/main">
  <p:tag name="AS_UNIQUEID" val="44"/>
</p:tagLst>
</file>

<file path=ppt/tags/tag139.xml><?xml version="1.0" encoding="utf-8"?>
<p:tagLst xmlns:a="http://schemas.openxmlformats.org/drawingml/2006/main" xmlns:r="http://schemas.openxmlformats.org/officeDocument/2006/relationships" xmlns:p="http://schemas.openxmlformats.org/presentationml/2006/main">
  <p:tag name="AS_UNIQUEID" val="45"/>
</p:tagLst>
</file>

<file path=ppt/tags/tag14.xml><?xml version="1.0" encoding="utf-8"?>
<p:tagLst xmlns:a="http://schemas.openxmlformats.org/drawingml/2006/main" xmlns:r="http://schemas.openxmlformats.org/officeDocument/2006/relationships" xmlns:p="http://schemas.openxmlformats.org/presentationml/2006/main">
  <p:tag name="AS_UNIQUEID" val="596"/>
</p:tagLst>
</file>

<file path=ppt/tags/tag140.xml><?xml version="1.0" encoding="utf-8"?>
<p:tagLst xmlns:a="http://schemas.openxmlformats.org/drawingml/2006/main" xmlns:r="http://schemas.openxmlformats.org/officeDocument/2006/relationships" xmlns:p="http://schemas.openxmlformats.org/presentationml/2006/main">
  <p:tag name="AS_UNIQUEID" val="25"/>
</p:tagLst>
</file>

<file path=ppt/tags/tag141.xml><?xml version="1.0" encoding="utf-8"?>
<p:tagLst xmlns:a="http://schemas.openxmlformats.org/drawingml/2006/main" xmlns:r="http://schemas.openxmlformats.org/officeDocument/2006/relationships" xmlns:p="http://schemas.openxmlformats.org/presentationml/2006/main">
  <p:tag name="AS_UNIQUEID" val="26"/>
</p:tagLst>
</file>

<file path=ppt/tags/tag142.xml><?xml version="1.0" encoding="utf-8"?>
<p:tagLst xmlns:a="http://schemas.openxmlformats.org/drawingml/2006/main" xmlns:r="http://schemas.openxmlformats.org/officeDocument/2006/relationships" xmlns:p="http://schemas.openxmlformats.org/presentationml/2006/main">
  <p:tag name="AS_UNIQUEID" val="27"/>
</p:tagLst>
</file>

<file path=ppt/tags/tag143.xml><?xml version="1.0" encoding="utf-8"?>
<p:tagLst xmlns:a="http://schemas.openxmlformats.org/drawingml/2006/main" xmlns:r="http://schemas.openxmlformats.org/officeDocument/2006/relationships" xmlns:p="http://schemas.openxmlformats.org/presentationml/2006/main">
  <p:tag name="AS_UNIQUEID" val="57"/>
</p:tagLst>
</file>

<file path=ppt/tags/tag144.xml><?xml version="1.0" encoding="utf-8"?>
<p:tagLst xmlns:a="http://schemas.openxmlformats.org/drawingml/2006/main" xmlns:r="http://schemas.openxmlformats.org/officeDocument/2006/relationships" xmlns:p="http://schemas.openxmlformats.org/presentationml/2006/main">
  <p:tag name="AS_UNIQUEID" val="58"/>
</p:tagLst>
</file>

<file path=ppt/tags/tag145.xml><?xml version="1.0" encoding="utf-8"?>
<p:tagLst xmlns:a="http://schemas.openxmlformats.org/drawingml/2006/main" xmlns:r="http://schemas.openxmlformats.org/officeDocument/2006/relationships" xmlns:p="http://schemas.openxmlformats.org/presentationml/2006/main">
  <p:tag name="AS_UNIQUEID" val="59"/>
</p:tagLst>
</file>

<file path=ppt/tags/tag146.xml><?xml version="1.0" encoding="utf-8"?>
<p:tagLst xmlns:a="http://schemas.openxmlformats.org/drawingml/2006/main" xmlns:r="http://schemas.openxmlformats.org/officeDocument/2006/relationships" xmlns:p="http://schemas.openxmlformats.org/presentationml/2006/main">
  <p:tag name="AS_UNIQUEID" val="60"/>
</p:tagLst>
</file>

<file path=ppt/tags/tag147.xml><?xml version="1.0" encoding="utf-8"?>
<p:tagLst xmlns:a="http://schemas.openxmlformats.org/drawingml/2006/main" xmlns:r="http://schemas.openxmlformats.org/officeDocument/2006/relationships" xmlns:p="http://schemas.openxmlformats.org/presentationml/2006/main">
  <p:tag name="AS_UNIQUEID" val="61"/>
</p:tagLst>
</file>

<file path=ppt/tags/tag148.xml><?xml version="1.0" encoding="utf-8"?>
<p:tagLst xmlns:a="http://schemas.openxmlformats.org/drawingml/2006/main" xmlns:r="http://schemas.openxmlformats.org/officeDocument/2006/relationships" xmlns:p="http://schemas.openxmlformats.org/presentationml/2006/main">
  <p:tag name="AS_UNIQUEID" val="62"/>
</p:tagLst>
</file>

<file path=ppt/tags/tag149.xml><?xml version="1.0" encoding="utf-8"?>
<p:tagLst xmlns:a="http://schemas.openxmlformats.org/drawingml/2006/main" xmlns:r="http://schemas.openxmlformats.org/officeDocument/2006/relationships" xmlns:p="http://schemas.openxmlformats.org/presentationml/2006/main">
  <p:tag name="AS_UNIQUEID" val="53"/>
</p:tagLst>
</file>

<file path=ppt/tags/tag15.xml><?xml version="1.0" encoding="utf-8"?>
<p:tagLst xmlns:a="http://schemas.openxmlformats.org/drawingml/2006/main" xmlns:r="http://schemas.openxmlformats.org/officeDocument/2006/relationships" xmlns:p="http://schemas.openxmlformats.org/presentationml/2006/main">
  <p:tag name="AS_UNIQUEID" val="597"/>
</p:tagLst>
</file>

<file path=ppt/tags/tag150.xml><?xml version="1.0" encoding="utf-8"?>
<p:tagLst xmlns:a="http://schemas.openxmlformats.org/drawingml/2006/main" xmlns:r="http://schemas.openxmlformats.org/officeDocument/2006/relationships" xmlns:p="http://schemas.openxmlformats.org/presentationml/2006/main">
  <p:tag name="AS_UNIQUEID" val="54"/>
</p:tagLst>
</file>

<file path=ppt/tags/tag151.xml><?xml version="1.0" encoding="utf-8"?>
<p:tagLst xmlns:a="http://schemas.openxmlformats.org/drawingml/2006/main" xmlns:r="http://schemas.openxmlformats.org/officeDocument/2006/relationships" xmlns:p="http://schemas.openxmlformats.org/presentationml/2006/main">
  <p:tag name="AS_UNIQUEID" val="55"/>
</p:tagLst>
</file>

<file path=ppt/tags/tag152.xml><?xml version="1.0" encoding="utf-8"?>
<p:tagLst xmlns:a="http://schemas.openxmlformats.org/drawingml/2006/main" xmlns:r="http://schemas.openxmlformats.org/officeDocument/2006/relationships" xmlns:p="http://schemas.openxmlformats.org/presentationml/2006/main">
  <p:tag name="AS_UNIQUEID" val="68"/>
</p:tagLst>
</file>

<file path=ppt/tags/tag153.xml><?xml version="1.0" encoding="utf-8"?>
<p:tagLst xmlns:a="http://schemas.openxmlformats.org/drawingml/2006/main" xmlns:r="http://schemas.openxmlformats.org/officeDocument/2006/relationships" xmlns:p="http://schemas.openxmlformats.org/presentationml/2006/main">
  <p:tag name="AS_UNIQUEID" val="69"/>
</p:tagLst>
</file>

<file path=ppt/tags/tag154.xml><?xml version="1.0" encoding="utf-8"?>
<p:tagLst xmlns:a="http://schemas.openxmlformats.org/drawingml/2006/main" xmlns:r="http://schemas.openxmlformats.org/officeDocument/2006/relationships" xmlns:p="http://schemas.openxmlformats.org/presentationml/2006/main">
  <p:tag name="AS_UNIQUEID" val="70"/>
</p:tagLst>
</file>

<file path=ppt/tags/tag155.xml><?xml version="1.0" encoding="utf-8"?>
<p:tagLst xmlns:a="http://schemas.openxmlformats.org/drawingml/2006/main" xmlns:r="http://schemas.openxmlformats.org/officeDocument/2006/relationships" xmlns:p="http://schemas.openxmlformats.org/presentationml/2006/main">
  <p:tag name="AS_UNIQUEID" val="71"/>
</p:tagLst>
</file>

<file path=ppt/tags/tag156.xml><?xml version="1.0" encoding="utf-8"?>
<p:tagLst xmlns:a="http://schemas.openxmlformats.org/drawingml/2006/main" xmlns:r="http://schemas.openxmlformats.org/officeDocument/2006/relationships" xmlns:p="http://schemas.openxmlformats.org/presentationml/2006/main">
  <p:tag name="AS_UNIQUEID" val="72"/>
</p:tagLst>
</file>

<file path=ppt/tags/tag157.xml><?xml version="1.0" encoding="utf-8"?>
<p:tagLst xmlns:a="http://schemas.openxmlformats.org/drawingml/2006/main" xmlns:r="http://schemas.openxmlformats.org/officeDocument/2006/relationships" xmlns:p="http://schemas.openxmlformats.org/presentationml/2006/main">
  <p:tag name="AS_UNIQUEID" val="73"/>
</p:tagLst>
</file>

<file path=ppt/tags/tag158.xml><?xml version="1.0" encoding="utf-8"?>
<p:tagLst xmlns:a="http://schemas.openxmlformats.org/drawingml/2006/main" xmlns:r="http://schemas.openxmlformats.org/officeDocument/2006/relationships" xmlns:p="http://schemas.openxmlformats.org/presentationml/2006/main">
  <p:tag name="AS_UNIQUEID" val="139"/>
</p:tagLst>
</file>

<file path=ppt/tags/tag159.xml><?xml version="1.0" encoding="utf-8"?>
<p:tagLst xmlns:a="http://schemas.openxmlformats.org/drawingml/2006/main" xmlns:r="http://schemas.openxmlformats.org/officeDocument/2006/relationships" xmlns:p="http://schemas.openxmlformats.org/presentationml/2006/main">
  <p:tag name="AS_UNIQUEID" val="140"/>
</p:tagLst>
</file>

<file path=ppt/tags/tag16.xml><?xml version="1.0" encoding="utf-8"?>
<p:tagLst xmlns:a="http://schemas.openxmlformats.org/drawingml/2006/main" xmlns:r="http://schemas.openxmlformats.org/officeDocument/2006/relationships" xmlns:p="http://schemas.openxmlformats.org/presentationml/2006/main">
  <p:tag name="AS_UNIQUEID" val="598"/>
</p:tagLst>
</file>

<file path=ppt/tags/tag160.xml><?xml version="1.0" encoding="utf-8"?>
<p:tagLst xmlns:a="http://schemas.openxmlformats.org/drawingml/2006/main" xmlns:r="http://schemas.openxmlformats.org/officeDocument/2006/relationships" xmlns:p="http://schemas.openxmlformats.org/presentationml/2006/main">
  <p:tag name="AS_UNIQUEID" val="141"/>
</p:tagLst>
</file>

<file path=ppt/tags/tag161.xml><?xml version="1.0" encoding="utf-8"?>
<p:tagLst xmlns:a="http://schemas.openxmlformats.org/drawingml/2006/main" xmlns:r="http://schemas.openxmlformats.org/officeDocument/2006/relationships" xmlns:p="http://schemas.openxmlformats.org/presentationml/2006/main">
  <p:tag name="AS_UNIQUEID" val="74"/>
</p:tagLst>
</file>

<file path=ppt/tags/tag162.xml><?xml version="1.0" encoding="utf-8"?>
<p:tagLst xmlns:a="http://schemas.openxmlformats.org/drawingml/2006/main" xmlns:r="http://schemas.openxmlformats.org/officeDocument/2006/relationships" xmlns:p="http://schemas.openxmlformats.org/presentationml/2006/main">
  <p:tag name="AS_UNIQUEID" val="136"/>
</p:tagLst>
</file>

<file path=ppt/tags/tag163.xml><?xml version="1.0" encoding="utf-8"?>
<p:tagLst xmlns:a="http://schemas.openxmlformats.org/drawingml/2006/main" xmlns:r="http://schemas.openxmlformats.org/officeDocument/2006/relationships" xmlns:p="http://schemas.openxmlformats.org/presentationml/2006/main">
  <p:tag name="AS_UNIQUEID" val="137"/>
</p:tagLst>
</file>

<file path=ppt/tags/tag164.xml><?xml version="1.0" encoding="utf-8"?>
<p:tagLst xmlns:a="http://schemas.openxmlformats.org/drawingml/2006/main" xmlns:r="http://schemas.openxmlformats.org/officeDocument/2006/relationships" xmlns:p="http://schemas.openxmlformats.org/presentationml/2006/main">
  <p:tag name="AS_UNIQUEID" val="138"/>
</p:tagLst>
</file>

<file path=ppt/tags/tag165.xml><?xml version="1.0" encoding="utf-8"?>
<p:tagLst xmlns:a="http://schemas.openxmlformats.org/drawingml/2006/main" xmlns:r="http://schemas.openxmlformats.org/officeDocument/2006/relationships" xmlns:p="http://schemas.openxmlformats.org/presentationml/2006/main">
  <p:tag name="AS_UNIQUEID" val="75"/>
</p:tagLst>
</file>

<file path=ppt/tags/tag166.xml><?xml version="1.0" encoding="utf-8"?>
<p:tagLst xmlns:a="http://schemas.openxmlformats.org/drawingml/2006/main" xmlns:r="http://schemas.openxmlformats.org/officeDocument/2006/relationships" xmlns:p="http://schemas.openxmlformats.org/presentationml/2006/main">
  <p:tag name="AS_UNIQUEID" val="76"/>
</p:tagLst>
</file>

<file path=ppt/tags/tag167.xml><?xml version="1.0" encoding="utf-8"?>
<p:tagLst xmlns:a="http://schemas.openxmlformats.org/drawingml/2006/main" xmlns:r="http://schemas.openxmlformats.org/officeDocument/2006/relationships" xmlns:p="http://schemas.openxmlformats.org/presentationml/2006/main">
  <p:tag name="AS_UNIQUEID" val="91"/>
</p:tagLst>
</file>

<file path=ppt/tags/tag168.xml><?xml version="1.0" encoding="utf-8"?>
<p:tagLst xmlns:a="http://schemas.openxmlformats.org/drawingml/2006/main" xmlns:r="http://schemas.openxmlformats.org/officeDocument/2006/relationships" xmlns:p="http://schemas.openxmlformats.org/presentationml/2006/main">
  <p:tag name="AS_UNIQUEID" val="106"/>
</p:tagLst>
</file>

<file path=ppt/tags/tag169.xml><?xml version="1.0" encoding="utf-8"?>
<p:tagLst xmlns:a="http://schemas.openxmlformats.org/drawingml/2006/main" xmlns:r="http://schemas.openxmlformats.org/officeDocument/2006/relationships" xmlns:p="http://schemas.openxmlformats.org/presentationml/2006/main">
  <p:tag name="AS_UNIQUEID" val="121"/>
</p:tagLst>
</file>

<file path=ppt/tags/tag17.xml><?xml version="1.0" encoding="utf-8"?>
<p:tagLst xmlns:a="http://schemas.openxmlformats.org/drawingml/2006/main" xmlns:r="http://schemas.openxmlformats.org/officeDocument/2006/relationships" xmlns:p="http://schemas.openxmlformats.org/presentationml/2006/main">
  <p:tag name="AS_UNIQUEID" val="599"/>
</p:tagLst>
</file>

<file path=ppt/tags/tag170.xml><?xml version="1.0" encoding="utf-8"?>
<p:tagLst xmlns:a="http://schemas.openxmlformats.org/drawingml/2006/main" xmlns:r="http://schemas.openxmlformats.org/officeDocument/2006/relationships" xmlns:p="http://schemas.openxmlformats.org/presentationml/2006/main">
  <p:tag name="AS_UNIQUEID" val="122"/>
</p:tagLst>
</file>

<file path=ppt/tags/tag171.xml><?xml version="1.0" encoding="utf-8"?>
<p:tagLst xmlns:a="http://schemas.openxmlformats.org/drawingml/2006/main" xmlns:r="http://schemas.openxmlformats.org/officeDocument/2006/relationships" xmlns:p="http://schemas.openxmlformats.org/presentationml/2006/main">
  <p:tag name="AS_UNIQUEID" val="123"/>
</p:tagLst>
</file>

<file path=ppt/tags/tag172.xml><?xml version="1.0" encoding="utf-8"?>
<p:tagLst xmlns:a="http://schemas.openxmlformats.org/drawingml/2006/main" xmlns:r="http://schemas.openxmlformats.org/officeDocument/2006/relationships" xmlns:p="http://schemas.openxmlformats.org/presentationml/2006/main">
  <p:tag name="AS_UNIQUEID" val="124"/>
</p:tagLst>
</file>

<file path=ppt/tags/tag173.xml><?xml version="1.0" encoding="utf-8"?>
<p:tagLst xmlns:a="http://schemas.openxmlformats.org/drawingml/2006/main" xmlns:r="http://schemas.openxmlformats.org/officeDocument/2006/relationships" xmlns:p="http://schemas.openxmlformats.org/presentationml/2006/main">
  <p:tag name="AS_UNIQUEID" val="125"/>
</p:tagLst>
</file>

<file path=ppt/tags/tag174.xml><?xml version="1.0" encoding="utf-8"?>
<p:tagLst xmlns:a="http://schemas.openxmlformats.org/drawingml/2006/main" xmlns:r="http://schemas.openxmlformats.org/officeDocument/2006/relationships" xmlns:p="http://schemas.openxmlformats.org/presentationml/2006/main">
  <p:tag name="AS_UNIQUEID" val="126"/>
</p:tagLst>
</file>

<file path=ppt/tags/tag175.xml><?xml version="1.0" encoding="utf-8"?>
<p:tagLst xmlns:a="http://schemas.openxmlformats.org/drawingml/2006/main" xmlns:r="http://schemas.openxmlformats.org/officeDocument/2006/relationships" xmlns:p="http://schemas.openxmlformats.org/presentationml/2006/main">
  <p:tag name="AS_UNIQUEID" val="127"/>
</p:tagLst>
</file>

<file path=ppt/tags/tag176.xml><?xml version="1.0" encoding="utf-8"?>
<p:tagLst xmlns:a="http://schemas.openxmlformats.org/drawingml/2006/main" xmlns:r="http://schemas.openxmlformats.org/officeDocument/2006/relationships" xmlns:p="http://schemas.openxmlformats.org/presentationml/2006/main">
  <p:tag name="AS_UNIQUEID" val="128"/>
</p:tagLst>
</file>

<file path=ppt/tags/tag177.xml><?xml version="1.0" encoding="utf-8"?>
<p:tagLst xmlns:a="http://schemas.openxmlformats.org/drawingml/2006/main" xmlns:r="http://schemas.openxmlformats.org/officeDocument/2006/relationships" xmlns:p="http://schemas.openxmlformats.org/presentationml/2006/main">
  <p:tag name="AS_UNIQUEID" val="129"/>
</p:tagLst>
</file>

<file path=ppt/tags/tag178.xml><?xml version="1.0" encoding="utf-8"?>
<p:tagLst xmlns:a="http://schemas.openxmlformats.org/drawingml/2006/main" xmlns:r="http://schemas.openxmlformats.org/officeDocument/2006/relationships" xmlns:p="http://schemas.openxmlformats.org/presentationml/2006/main">
  <p:tag name="AS_UNIQUEID" val="130"/>
</p:tagLst>
</file>

<file path=ppt/tags/tag179.xml><?xml version="1.0" encoding="utf-8"?>
<p:tagLst xmlns:a="http://schemas.openxmlformats.org/drawingml/2006/main" xmlns:r="http://schemas.openxmlformats.org/officeDocument/2006/relationships" xmlns:p="http://schemas.openxmlformats.org/presentationml/2006/main">
  <p:tag name="AS_UNIQUEID" val="131"/>
</p:tagLst>
</file>

<file path=ppt/tags/tag18.xml><?xml version="1.0" encoding="utf-8"?>
<p:tagLst xmlns:a="http://schemas.openxmlformats.org/drawingml/2006/main" xmlns:r="http://schemas.openxmlformats.org/officeDocument/2006/relationships" xmlns:p="http://schemas.openxmlformats.org/presentationml/2006/main">
  <p:tag name="AS_UNIQUEID" val="600"/>
</p:tagLst>
</file>

<file path=ppt/tags/tag180.xml><?xml version="1.0" encoding="utf-8"?>
<p:tagLst xmlns:a="http://schemas.openxmlformats.org/drawingml/2006/main" xmlns:r="http://schemas.openxmlformats.org/officeDocument/2006/relationships" xmlns:p="http://schemas.openxmlformats.org/presentationml/2006/main">
  <p:tag name="AS_UNIQUEID" val="132"/>
</p:tagLst>
</file>

<file path=ppt/tags/tag181.xml><?xml version="1.0" encoding="utf-8"?>
<p:tagLst xmlns:a="http://schemas.openxmlformats.org/drawingml/2006/main" xmlns:r="http://schemas.openxmlformats.org/officeDocument/2006/relationships" xmlns:p="http://schemas.openxmlformats.org/presentationml/2006/main">
  <p:tag name="AS_UNIQUEID" val="133"/>
</p:tagLst>
</file>

<file path=ppt/tags/tag182.xml><?xml version="1.0" encoding="utf-8"?>
<p:tagLst xmlns:a="http://schemas.openxmlformats.org/drawingml/2006/main" xmlns:r="http://schemas.openxmlformats.org/officeDocument/2006/relationships" xmlns:p="http://schemas.openxmlformats.org/presentationml/2006/main">
  <p:tag name="AS_UNIQUEID" val="134"/>
</p:tagLst>
</file>

<file path=ppt/tags/tag183.xml><?xml version="1.0" encoding="utf-8"?>
<p:tagLst xmlns:a="http://schemas.openxmlformats.org/drawingml/2006/main" xmlns:r="http://schemas.openxmlformats.org/officeDocument/2006/relationships" xmlns:p="http://schemas.openxmlformats.org/presentationml/2006/main">
  <p:tag name="AS_UNIQUEID" val="135"/>
</p:tagLst>
</file>

<file path=ppt/tags/tag184.xml><?xml version="1.0" encoding="utf-8"?>
<p:tagLst xmlns:a="http://schemas.openxmlformats.org/drawingml/2006/main" xmlns:r="http://schemas.openxmlformats.org/officeDocument/2006/relationships" xmlns:p="http://schemas.openxmlformats.org/presentationml/2006/main">
  <p:tag name="AS_UNIQUEID" val="107"/>
</p:tagLst>
</file>

<file path=ppt/tags/tag185.xml><?xml version="1.0" encoding="utf-8"?>
<p:tagLst xmlns:a="http://schemas.openxmlformats.org/drawingml/2006/main" xmlns:r="http://schemas.openxmlformats.org/officeDocument/2006/relationships" xmlns:p="http://schemas.openxmlformats.org/presentationml/2006/main">
  <p:tag name="AS_UNIQUEID" val="120"/>
</p:tagLst>
</file>

<file path=ppt/tags/tag186.xml><?xml version="1.0" encoding="utf-8"?>
<p:tagLst xmlns:a="http://schemas.openxmlformats.org/drawingml/2006/main" xmlns:r="http://schemas.openxmlformats.org/officeDocument/2006/relationships" xmlns:p="http://schemas.openxmlformats.org/presentationml/2006/main">
  <p:tag name="AS_UNIQUEID" val="108"/>
</p:tagLst>
</file>

<file path=ppt/tags/tag187.xml><?xml version="1.0" encoding="utf-8"?>
<p:tagLst xmlns:a="http://schemas.openxmlformats.org/drawingml/2006/main" xmlns:r="http://schemas.openxmlformats.org/officeDocument/2006/relationships" xmlns:p="http://schemas.openxmlformats.org/presentationml/2006/main">
  <p:tag name="AS_UNIQUEID" val="109"/>
</p:tagLst>
</file>

<file path=ppt/tags/tag188.xml><?xml version="1.0" encoding="utf-8"?>
<p:tagLst xmlns:a="http://schemas.openxmlformats.org/drawingml/2006/main" xmlns:r="http://schemas.openxmlformats.org/officeDocument/2006/relationships" xmlns:p="http://schemas.openxmlformats.org/presentationml/2006/main">
  <p:tag name="AS_UNIQUEID" val="110"/>
</p:tagLst>
</file>

<file path=ppt/tags/tag189.xml><?xml version="1.0" encoding="utf-8"?>
<p:tagLst xmlns:a="http://schemas.openxmlformats.org/drawingml/2006/main" xmlns:r="http://schemas.openxmlformats.org/officeDocument/2006/relationships" xmlns:p="http://schemas.openxmlformats.org/presentationml/2006/main">
  <p:tag name="AS_UNIQUEID" val="111"/>
</p:tagLst>
</file>

<file path=ppt/tags/tag19.xml><?xml version="1.0" encoding="utf-8"?>
<p:tagLst xmlns:a="http://schemas.openxmlformats.org/drawingml/2006/main" xmlns:r="http://schemas.openxmlformats.org/officeDocument/2006/relationships" xmlns:p="http://schemas.openxmlformats.org/presentationml/2006/main">
  <p:tag name="AS_UNIQUEID" val="601"/>
</p:tagLst>
</file>

<file path=ppt/tags/tag190.xml><?xml version="1.0" encoding="utf-8"?>
<p:tagLst xmlns:a="http://schemas.openxmlformats.org/drawingml/2006/main" xmlns:r="http://schemas.openxmlformats.org/officeDocument/2006/relationships" xmlns:p="http://schemas.openxmlformats.org/presentationml/2006/main">
  <p:tag name="AS_UNIQUEID" val="112"/>
</p:tagLst>
</file>

<file path=ppt/tags/tag191.xml><?xml version="1.0" encoding="utf-8"?>
<p:tagLst xmlns:a="http://schemas.openxmlformats.org/drawingml/2006/main" xmlns:r="http://schemas.openxmlformats.org/officeDocument/2006/relationships" xmlns:p="http://schemas.openxmlformats.org/presentationml/2006/main">
  <p:tag name="AS_UNIQUEID" val="113"/>
</p:tagLst>
</file>

<file path=ppt/tags/tag192.xml><?xml version="1.0" encoding="utf-8"?>
<p:tagLst xmlns:a="http://schemas.openxmlformats.org/drawingml/2006/main" xmlns:r="http://schemas.openxmlformats.org/officeDocument/2006/relationships" xmlns:p="http://schemas.openxmlformats.org/presentationml/2006/main">
  <p:tag name="AS_UNIQUEID" val="114"/>
</p:tagLst>
</file>

<file path=ppt/tags/tag193.xml><?xml version="1.0" encoding="utf-8"?>
<p:tagLst xmlns:a="http://schemas.openxmlformats.org/drawingml/2006/main" xmlns:r="http://schemas.openxmlformats.org/officeDocument/2006/relationships" xmlns:p="http://schemas.openxmlformats.org/presentationml/2006/main">
  <p:tag name="AS_UNIQUEID" val="115"/>
</p:tagLst>
</file>

<file path=ppt/tags/tag194.xml><?xml version="1.0" encoding="utf-8"?>
<p:tagLst xmlns:a="http://schemas.openxmlformats.org/drawingml/2006/main" xmlns:r="http://schemas.openxmlformats.org/officeDocument/2006/relationships" xmlns:p="http://schemas.openxmlformats.org/presentationml/2006/main">
  <p:tag name="AS_UNIQUEID" val="116"/>
</p:tagLst>
</file>

<file path=ppt/tags/tag195.xml><?xml version="1.0" encoding="utf-8"?>
<p:tagLst xmlns:a="http://schemas.openxmlformats.org/drawingml/2006/main" xmlns:r="http://schemas.openxmlformats.org/officeDocument/2006/relationships" xmlns:p="http://schemas.openxmlformats.org/presentationml/2006/main">
  <p:tag name="AS_UNIQUEID" val="117"/>
</p:tagLst>
</file>

<file path=ppt/tags/tag196.xml><?xml version="1.0" encoding="utf-8"?>
<p:tagLst xmlns:a="http://schemas.openxmlformats.org/drawingml/2006/main" xmlns:r="http://schemas.openxmlformats.org/officeDocument/2006/relationships" xmlns:p="http://schemas.openxmlformats.org/presentationml/2006/main">
  <p:tag name="AS_UNIQUEID" val="118"/>
</p:tagLst>
</file>

<file path=ppt/tags/tag197.xml><?xml version="1.0" encoding="utf-8"?>
<p:tagLst xmlns:a="http://schemas.openxmlformats.org/drawingml/2006/main" xmlns:r="http://schemas.openxmlformats.org/officeDocument/2006/relationships" xmlns:p="http://schemas.openxmlformats.org/presentationml/2006/main">
  <p:tag name="AS_UNIQUEID" val="119"/>
</p:tagLst>
</file>

<file path=ppt/tags/tag198.xml><?xml version="1.0" encoding="utf-8"?>
<p:tagLst xmlns:a="http://schemas.openxmlformats.org/drawingml/2006/main" xmlns:r="http://schemas.openxmlformats.org/officeDocument/2006/relationships" xmlns:p="http://schemas.openxmlformats.org/presentationml/2006/main">
  <p:tag name="AS_UNIQUEID" val="92"/>
</p:tagLst>
</file>

<file path=ppt/tags/tag199.xml><?xml version="1.0" encoding="utf-8"?>
<p:tagLst xmlns:a="http://schemas.openxmlformats.org/drawingml/2006/main" xmlns:r="http://schemas.openxmlformats.org/officeDocument/2006/relationships" xmlns:p="http://schemas.openxmlformats.org/presentationml/2006/main">
  <p:tag name="AS_UNIQUEID" val="105"/>
</p:tagLst>
</file>

<file path=ppt/tags/tag2.xml><?xml version="1.0" encoding="utf-8"?>
<p:tagLst xmlns:a="http://schemas.openxmlformats.org/drawingml/2006/main" xmlns:r="http://schemas.openxmlformats.org/officeDocument/2006/relationships" xmlns:p="http://schemas.openxmlformats.org/presentationml/2006/main">
  <p:tag name="AS_UNIQUEID" val="582"/>
</p:tagLst>
</file>

<file path=ppt/tags/tag20.xml><?xml version="1.0" encoding="utf-8"?>
<p:tagLst xmlns:a="http://schemas.openxmlformats.org/drawingml/2006/main" xmlns:r="http://schemas.openxmlformats.org/officeDocument/2006/relationships" xmlns:p="http://schemas.openxmlformats.org/presentationml/2006/main">
  <p:tag name="AS_UNIQUEID" val="602"/>
</p:tagLst>
</file>

<file path=ppt/tags/tag200.xml><?xml version="1.0" encoding="utf-8"?>
<p:tagLst xmlns:a="http://schemas.openxmlformats.org/drawingml/2006/main" xmlns:r="http://schemas.openxmlformats.org/officeDocument/2006/relationships" xmlns:p="http://schemas.openxmlformats.org/presentationml/2006/main">
  <p:tag name="AS_UNIQUEID" val="93"/>
</p:tagLst>
</file>

<file path=ppt/tags/tag201.xml><?xml version="1.0" encoding="utf-8"?>
<p:tagLst xmlns:a="http://schemas.openxmlformats.org/drawingml/2006/main" xmlns:r="http://schemas.openxmlformats.org/officeDocument/2006/relationships" xmlns:p="http://schemas.openxmlformats.org/presentationml/2006/main">
  <p:tag name="AS_UNIQUEID" val="94"/>
</p:tagLst>
</file>

<file path=ppt/tags/tag202.xml><?xml version="1.0" encoding="utf-8"?>
<p:tagLst xmlns:a="http://schemas.openxmlformats.org/drawingml/2006/main" xmlns:r="http://schemas.openxmlformats.org/officeDocument/2006/relationships" xmlns:p="http://schemas.openxmlformats.org/presentationml/2006/main">
  <p:tag name="AS_UNIQUEID" val="95"/>
</p:tagLst>
</file>

<file path=ppt/tags/tag203.xml><?xml version="1.0" encoding="utf-8"?>
<p:tagLst xmlns:a="http://schemas.openxmlformats.org/drawingml/2006/main" xmlns:r="http://schemas.openxmlformats.org/officeDocument/2006/relationships" xmlns:p="http://schemas.openxmlformats.org/presentationml/2006/main">
  <p:tag name="AS_UNIQUEID" val="96"/>
</p:tagLst>
</file>

<file path=ppt/tags/tag204.xml><?xml version="1.0" encoding="utf-8"?>
<p:tagLst xmlns:a="http://schemas.openxmlformats.org/drawingml/2006/main" xmlns:r="http://schemas.openxmlformats.org/officeDocument/2006/relationships" xmlns:p="http://schemas.openxmlformats.org/presentationml/2006/main">
  <p:tag name="AS_UNIQUEID" val="97"/>
</p:tagLst>
</file>

<file path=ppt/tags/tag205.xml><?xml version="1.0" encoding="utf-8"?>
<p:tagLst xmlns:a="http://schemas.openxmlformats.org/drawingml/2006/main" xmlns:r="http://schemas.openxmlformats.org/officeDocument/2006/relationships" xmlns:p="http://schemas.openxmlformats.org/presentationml/2006/main">
  <p:tag name="AS_UNIQUEID" val="98"/>
</p:tagLst>
</file>

<file path=ppt/tags/tag206.xml><?xml version="1.0" encoding="utf-8"?>
<p:tagLst xmlns:a="http://schemas.openxmlformats.org/drawingml/2006/main" xmlns:r="http://schemas.openxmlformats.org/officeDocument/2006/relationships" xmlns:p="http://schemas.openxmlformats.org/presentationml/2006/main">
  <p:tag name="AS_UNIQUEID" val="99"/>
</p:tagLst>
</file>

<file path=ppt/tags/tag207.xml><?xml version="1.0" encoding="utf-8"?>
<p:tagLst xmlns:a="http://schemas.openxmlformats.org/drawingml/2006/main" xmlns:r="http://schemas.openxmlformats.org/officeDocument/2006/relationships" xmlns:p="http://schemas.openxmlformats.org/presentationml/2006/main">
  <p:tag name="AS_UNIQUEID" val="100"/>
</p:tagLst>
</file>

<file path=ppt/tags/tag208.xml><?xml version="1.0" encoding="utf-8"?>
<p:tagLst xmlns:a="http://schemas.openxmlformats.org/drawingml/2006/main" xmlns:r="http://schemas.openxmlformats.org/officeDocument/2006/relationships" xmlns:p="http://schemas.openxmlformats.org/presentationml/2006/main">
  <p:tag name="AS_UNIQUEID" val="101"/>
</p:tagLst>
</file>

<file path=ppt/tags/tag209.xml><?xml version="1.0" encoding="utf-8"?>
<p:tagLst xmlns:a="http://schemas.openxmlformats.org/drawingml/2006/main" xmlns:r="http://schemas.openxmlformats.org/officeDocument/2006/relationships" xmlns:p="http://schemas.openxmlformats.org/presentationml/2006/main">
  <p:tag name="AS_UNIQUEID" val="102"/>
</p:tagLst>
</file>

<file path=ppt/tags/tag21.xml><?xml version="1.0" encoding="utf-8"?>
<p:tagLst xmlns:a="http://schemas.openxmlformats.org/drawingml/2006/main" xmlns:r="http://schemas.openxmlformats.org/officeDocument/2006/relationships" xmlns:p="http://schemas.openxmlformats.org/presentationml/2006/main">
  <p:tag name="AS_UNIQUEID" val="603"/>
</p:tagLst>
</file>

<file path=ppt/tags/tag210.xml><?xml version="1.0" encoding="utf-8"?>
<p:tagLst xmlns:a="http://schemas.openxmlformats.org/drawingml/2006/main" xmlns:r="http://schemas.openxmlformats.org/officeDocument/2006/relationships" xmlns:p="http://schemas.openxmlformats.org/presentationml/2006/main">
  <p:tag name="AS_UNIQUEID" val="103"/>
</p:tagLst>
</file>

<file path=ppt/tags/tag211.xml><?xml version="1.0" encoding="utf-8"?>
<p:tagLst xmlns:a="http://schemas.openxmlformats.org/drawingml/2006/main" xmlns:r="http://schemas.openxmlformats.org/officeDocument/2006/relationships" xmlns:p="http://schemas.openxmlformats.org/presentationml/2006/main">
  <p:tag name="AS_UNIQUEID" val="104"/>
</p:tagLst>
</file>

<file path=ppt/tags/tag212.xml><?xml version="1.0" encoding="utf-8"?>
<p:tagLst xmlns:a="http://schemas.openxmlformats.org/drawingml/2006/main" xmlns:r="http://schemas.openxmlformats.org/officeDocument/2006/relationships" xmlns:p="http://schemas.openxmlformats.org/presentationml/2006/main">
  <p:tag name="AS_UNIQUEID" val="77"/>
</p:tagLst>
</file>

<file path=ppt/tags/tag213.xml><?xml version="1.0" encoding="utf-8"?>
<p:tagLst xmlns:a="http://schemas.openxmlformats.org/drawingml/2006/main" xmlns:r="http://schemas.openxmlformats.org/officeDocument/2006/relationships" xmlns:p="http://schemas.openxmlformats.org/presentationml/2006/main">
  <p:tag name="AS_UNIQUEID" val="90"/>
</p:tagLst>
</file>

<file path=ppt/tags/tag214.xml><?xml version="1.0" encoding="utf-8"?>
<p:tagLst xmlns:a="http://schemas.openxmlformats.org/drawingml/2006/main" xmlns:r="http://schemas.openxmlformats.org/officeDocument/2006/relationships" xmlns:p="http://schemas.openxmlformats.org/presentationml/2006/main">
  <p:tag name="AS_UNIQUEID" val="78"/>
</p:tagLst>
</file>

<file path=ppt/tags/tag215.xml><?xml version="1.0" encoding="utf-8"?>
<p:tagLst xmlns:a="http://schemas.openxmlformats.org/drawingml/2006/main" xmlns:r="http://schemas.openxmlformats.org/officeDocument/2006/relationships" xmlns:p="http://schemas.openxmlformats.org/presentationml/2006/main">
  <p:tag name="AS_UNIQUEID" val="79"/>
</p:tagLst>
</file>

<file path=ppt/tags/tag216.xml><?xml version="1.0" encoding="utf-8"?>
<p:tagLst xmlns:a="http://schemas.openxmlformats.org/drawingml/2006/main" xmlns:r="http://schemas.openxmlformats.org/officeDocument/2006/relationships" xmlns:p="http://schemas.openxmlformats.org/presentationml/2006/main">
  <p:tag name="AS_UNIQUEID" val="80"/>
</p:tagLst>
</file>

<file path=ppt/tags/tag217.xml><?xml version="1.0" encoding="utf-8"?>
<p:tagLst xmlns:a="http://schemas.openxmlformats.org/drawingml/2006/main" xmlns:r="http://schemas.openxmlformats.org/officeDocument/2006/relationships" xmlns:p="http://schemas.openxmlformats.org/presentationml/2006/main">
  <p:tag name="AS_UNIQUEID" val="81"/>
</p:tagLst>
</file>

<file path=ppt/tags/tag218.xml><?xml version="1.0" encoding="utf-8"?>
<p:tagLst xmlns:a="http://schemas.openxmlformats.org/drawingml/2006/main" xmlns:r="http://schemas.openxmlformats.org/officeDocument/2006/relationships" xmlns:p="http://schemas.openxmlformats.org/presentationml/2006/main">
  <p:tag name="AS_UNIQUEID" val="82"/>
</p:tagLst>
</file>

<file path=ppt/tags/tag219.xml><?xml version="1.0" encoding="utf-8"?>
<p:tagLst xmlns:a="http://schemas.openxmlformats.org/drawingml/2006/main" xmlns:r="http://schemas.openxmlformats.org/officeDocument/2006/relationships" xmlns:p="http://schemas.openxmlformats.org/presentationml/2006/main">
  <p:tag name="AS_UNIQUEID" val="83"/>
</p:tagLst>
</file>

<file path=ppt/tags/tag22.xml><?xml version="1.0" encoding="utf-8"?>
<p:tagLst xmlns:a="http://schemas.openxmlformats.org/drawingml/2006/main" xmlns:r="http://schemas.openxmlformats.org/officeDocument/2006/relationships" xmlns:p="http://schemas.openxmlformats.org/presentationml/2006/main">
  <p:tag name="AS_UNIQUEID" val="604"/>
</p:tagLst>
</file>

<file path=ppt/tags/tag220.xml><?xml version="1.0" encoding="utf-8"?>
<p:tagLst xmlns:a="http://schemas.openxmlformats.org/drawingml/2006/main" xmlns:r="http://schemas.openxmlformats.org/officeDocument/2006/relationships" xmlns:p="http://schemas.openxmlformats.org/presentationml/2006/main">
  <p:tag name="AS_UNIQUEID" val="84"/>
</p:tagLst>
</file>

<file path=ppt/tags/tag221.xml><?xml version="1.0" encoding="utf-8"?>
<p:tagLst xmlns:a="http://schemas.openxmlformats.org/drawingml/2006/main" xmlns:r="http://schemas.openxmlformats.org/officeDocument/2006/relationships" xmlns:p="http://schemas.openxmlformats.org/presentationml/2006/main">
  <p:tag name="AS_UNIQUEID" val="85"/>
</p:tagLst>
</file>

<file path=ppt/tags/tag222.xml><?xml version="1.0" encoding="utf-8"?>
<p:tagLst xmlns:a="http://schemas.openxmlformats.org/drawingml/2006/main" xmlns:r="http://schemas.openxmlformats.org/officeDocument/2006/relationships" xmlns:p="http://schemas.openxmlformats.org/presentationml/2006/main">
  <p:tag name="AS_UNIQUEID" val="86"/>
</p:tagLst>
</file>

<file path=ppt/tags/tag223.xml><?xml version="1.0" encoding="utf-8"?>
<p:tagLst xmlns:a="http://schemas.openxmlformats.org/drawingml/2006/main" xmlns:r="http://schemas.openxmlformats.org/officeDocument/2006/relationships" xmlns:p="http://schemas.openxmlformats.org/presentationml/2006/main">
  <p:tag name="AS_UNIQUEID" val="87"/>
</p:tagLst>
</file>

<file path=ppt/tags/tag224.xml><?xml version="1.0" encoding="utf-8"?>
<p:tagLst xmlns:a="http://schemas.openxmlformats.org/drawingml/2006/main" xmlns:r="http://schemas.openxmlformats.org/officeDocument/2006/relationships" xmlns:p="http://schemas.openxmlformats.org/presentationml/2006/main">
  <p:tag name="AS_UNIQUEID" val="88"/>
</p:tagLst>
</file>

<file path=ppt/tags/tag225.xml><?xml version="1.0" encoding="utf-8"?>
<p:tagLst xmlns:a="http://schemas.openxmlformats.org/drawingml/2006/main" xmlns:r="http://schemas.openxmlformats.org/officeDocument/2006/relationships" xmlns:p="http://schemas.openxmlformats.org/presentationml/2006/main">
  <p:tag name="AS_UNIQUEID" val="89"/>
</p:tagLst>
</file>

<file path=ppt/tags/tag226.xml><?xml version="1.0" encoding="utf-8"?>
<p:tagLst xmlns:a="http://schemas.openxmlformats.org/drawingml/2006/main" xmlns:r="http://schemas.openxmlformats.org/officeDocument/2006/relationships" xmlns:p="http://schemas.openxmlformats.org/presentationml/2006/main">
  <p:tag name="AS_UNIQUEID" val="64"/>
</p:tagLst>
</file>

<file path=ppt/tags/tag227.xml><?xml version="1.0" encoding="utf-8"?>
<p:tagLst xmlns:a="http://schemas.openxmlformats.org/drawingml/2006/main" xmlns:r="http://schemas.openxmlformats.org/officeDocument/2006/relationships" xmlns:p="http://schemas.openxmlformats.org/presentationml/2006/main">
  <p:tag name="AS_UNIQUEID" val="65"/>
</p:tagLst>
</file>

<file path=ppt/tags/tag228.xml><?xml version="1.0" encoding="utf-8"?>
<p:tagLst xmlns:a="http://schemas.openxmlformats.org/drawingml/2006/main" xmlns:r="http://schemas.openxmlformats.org/officeDocument/2006/relationships" xmlns:p="http://schemas.openxmlformats.org/presentationml/2006/main">
  <p:tag name="AS_UNIQUEID" val="66"/>
</p:tagLst>
</file>

<file path=ppt/tags/tag229.xml><?xml version="1.0" encoding="utf-8"?>
<p:tagLst xmlns:a="http://schemas.openxmlformats.org/drawingml/2006/main" xmlns:r="http://schemas.openxmlformats.org/officeDocument/2006/relationships" xmlns:p="http://schemas.openxmlformats.org/presentationml/2006/main">
  <p:tag name="AS_UNIQUEID" val="147"/>
</p:tagLst>
</file>

<file path=ppt/tags/tag23.xml><?xml version="1.0" encoding="utf-8"?>
<p:tagLst xmlns:a="http://schemas.openxmlformats.org/drawingml/2006/main" xmlns:r="http://schemas.openxmlformats.org/officeDocument/2006/relationships" xmlns:p="http://schemas.openxmlformats.org/presentationml/2006/main">
  <p:tag name="AS_UNIQUEID" val="585"/>
</p:tagLst>
</file>

<file path=ppt/tags/tag230.xml><?xml version="1.0" encoding="utf-8"?>
<p:tagLst xmlns:a="http://schemas.openxmlformats.org/drawingml/2006/main" xmlns:r="http://schemas.openxmlformats.org/officeDocument/2006/relationships" xmlns:p="http://schemas.openxmlformats.org/presentationml/2006/main">
  <p:tag name="AS_UNIQUEID" val="148"/>
</p:tagLst>
</file>

<file path=ppt/tags/tag231.xml><?xml version="1.0" encoding="utf-8"?>
<p:tagLst xmlns:a="http://schemas.openxmlformats.org/drawingml/2006/main" xmlns:r="http://schemas.openxmlformats.org/officeDocument/2006/relationships" xmlns:p="http://schemas.openxmlformats.org/presentationml/2006/main">
  <p:tag name="AS_UNIQUEID" val="149"/>
</p:tagLst>
</file>

<file path=ppt/tags/tag232.xml><?xml version="1.0" encoding="utf-8"?>
<p:tagLst xmlns:a="http://schemas.openxmlformats.org/drawingml/2006/main" xmlns:r="http://schemas.openxmlformats.org/officeDocument/2006/relationships" xmlns:p="http://schemas.openxmlformats.org/presentationml/2006/main">
  <p:tag name="AS_UNIQUEID" val="150"/>
</p:tagLst>
</file>

<file path=ppt/tags/tag233.xml><?xml version="1.0" encoding="utf-8"?>
<p:tagLst xmlns:a="http://schemas.openxmlformats.org/drawingml/2006/main" xmlns:r="http://schemas.openxmlformats.org/officeDocument/2006/relationships" xmlns:p="http://schemas.openxmlformats.org/presentationml/2006/main">
  <p:tag name="AS_UNIQUEID" val="151"/>
</p:tagLst>
</file>

<file path=ppt/tags/tag234.xml><?xml version="1.0" encoding="utf-8"?>
<p:tagLst xmlns:a="http://schemas.openxmlformats.org/drawingml/2006/main" xmlns:r="http://schemas.openxmlformats.org/officeDocument/2006/relationships" xmlns:p="http://schemas.openxmlformats.org/presentationml/2006/main">
  <p:tag name="AS_UNIQUEID" val="152"/>
</p:tagLst>
</file>

<file path=ppt/tags/tag235.xml><?xml version="1.0" encoding="utf-8"?>
<p:tagLst xmlns:a="http://schemas.openxmlformats.org/drawingml/2006/main" xmlns:r="http://schemas.openxmlformats.org/officeDocument/2006/relationships" xmlns:p="http://schemas.openxmlformats.org/presentationml/2006/main">
  <p:tag name="AS_UNIQUEID" val="153"/>
</p:tagLst>
</file>

<file path=ppt/tags/tag236.xml><?xml version="1.0" encoding="utf-8"?>
<p:tagLst xmlns:a="http://schemas.openxmlformats.org/drawingml/2006/main" xmlns:r="http://schemas.openxmlformats.org/officeDocument/2006/relationships" xmlns:p="http://schemas.openxmlformats.org/presentationml/2006/main">
  <p:tag name="AS_UNIQUEID" val="154"/>
</p:tagLst>
</file>

<file path=ppt/tags/tag237.xml><?xml version="1.0" encoding="utf-8"?>
<p:tagLst xmlns:a="http://schemas.openxmlformats.org/drawingml/2006/main" xmlns:r="http://schemas.openxmlformats.org/officeDocument/2006/relationships" xmlns:p="http://schemas.openxmlformats.org/presentationml/2006/main">
  <p:tag name="AS_UNIQUEID" val="155"/>
</p:tagLst>
</file>

<file path=ppt/tags/tag238.xml><?xml version="1.0" encoding="utf-8"?>
<p:tagLst xmlns:a="http://schemas.openxmlformats.org/drawingml/2006/main" xmlns:r="http://schemas.openxmlformats.org/officeDocument/2006/relationships" xmlns:p="http://schemas.openxmlformats.org/presentationml/2006/main">
  <p:tag name="AS_UNIQUEID" val="156"/>
</p:tagLst>
</file>

<file path=ppt/tags/tag239.xml><?xml version="1.0" encoding="utf-8"?>
<p:tagLst xmlns:a="http://schemas.openxmlformats.org/drawingml/2006/main" xmlns:r="http://schemas.openxmlformats.org/officeDocument/2006/relationships" xmlns:p="http://schemas.openxmlformats.org/presentationml/2006/main">
  <p:tag name="AS_UNIQUEID" val="157"/>
</p:tagLst>
</file>

<file path=ppt/tags/tag24.xml><?xml version="1.0" encoding="utf-8"?>
<p:tagLst xmlns:a="http://schemas.openxmlformats.org/drawingml/2006/main" xmlns:r="http://schemas.openxmlformats.org/officeDocument/2006/relationships" xmlns:p="http://schemas.openxmlformats.org/presentationml/2006/main">
  <p:tag name="AS_UNIQUEID" val="586"/>
</p:tagLst>
</file>

<file path=ppt/tags/tag240.xml><?xml version="1.0" encoding="utf-8"?>
<p:tagLst xmlns:a="http://schemas.openxmlformats.org/drawingml/2006/main" xmlns:r="http://schemas.openxmlformats.org/officeDocument/2006/relationships" xmlns:p="http://schemas.openxmlformats.org/presentationml/2006/main">
  <p:tag name="AS_UNIQUEID" val="158"/>
</p:tagLst>
</file>

<file path=ppt/tags/tag241.xml><?xml version="1.0" encoding="utf-8"?>
<p:tagLst xmlns:a="http://schemas.openxmlformats.org/drawingml/2006/main" xmlns:r="http://schemas.openxmlformats.org/officeDocument/2006/relationships" xmlns:p="http://schemas.openxmlformats.org/presentationml/2006/main">
  <p:tag name="AS_UNIQUEID" val="159"/>
</p:tagLst>
</file>

<file path=ppt/tags/tag242.xml><?xml version="1.0" encoding="utf-8"?>
<p:tagLst xmlns:a="http://schemas.openxmlformats.org/drawingml/2006/main" xmlns:r="http://schemas.openxmlformats.org/officeDocument/2006/relationships" xmlns:p="http://schemas.openxmlformats.org/presentationml/2006/main">
  <p:tag name="AS_UNIQUEID" val="143"/>
</p:tagLst>
</file>

<file path=ppt/tags/tag243.xml><?xml version="1.0" encoding="utf-8"?>
<p:tagLst xmlns:a="http://schemas.openxmlformats.org/drawingml/2006/main" xmlns:r="http://schemas.openxmlformats.org/officeDocument/2006/relationships" xmlns:p="http://schemas.openxmlformats.org/presentationml/2006/main">
  <p:tag name="AS_UNIQUEID" val="144"/>
</p:tagLst>
</file>

<file path=ppt/tags/tag244.xml><?xml version="1.0" encoding="utf-8"?>
<p:tagLst xmlns:a="http://schemas.openxmlformats.org/drawingml/2006/main" xmlns:r="http://schemas.openxmlformats.org/officeDocument/2006/relationships" xmlns:p="http://schemas.openxmlformats.org/presentationml/2006/main">
  <p:tag name="AS_UNIQUEID" val="145"/>
</p:tagLst>
</file>

<file path=ppt/tags/tag245.xml><?xml version="1.0" encoding="utf-8"?>
<p:tagLst xmlns:a="http://schemas.openxmlformats.org/drawingml/2006/main" xmlns:r="http://schemas.openxmlformats.org/officeDocument/2006/relationships" xmlns:p="http://schemas.openxmlformats.org/presentationml/2006/main">
  <p:tag name="AS_UNIQUEID" val="165"/>
</p:tagLst>
</file>

<file path=ppt/tags/tag246.xml><?xml version="1.0" encoding="utf-8"?>
<p:tagLst xmlns:a="http://schemas.openxmlformats.org/drawingml/2006/main" xmlns:r="http://schemas.openxmlformats.org/officeDocument/2006/relationships" xmlns:p="http://schemas.openxmlformats.org/presentationml/2006/main">
  <p:tag name="AS_UNIQUEID" val="166"/>
</p:tagLst>
</file>

<file path=ppt/tags/tag247.xml><?xml version="1.0" encoding="utf-8"?>
<p:tagLst xmlns:a="http://schemas.openxmlformats.org/drawingml/2006/main" xmlns:r="http://schemas.openxmlformats.org/officeDocument/2006/relationships" xmlns:p="http://schemas.openxmlformats.org/presentationml/2006/main">
  <p:tag name="AS_UNIQUEID" val="167"/>
</p:tagLst>
</file>

<file path=ppt/tags/tag248.xml><?xml version="1.0" encoding="utf-8"?>
<p:tagLst xmlns:a="http://schemas.openxmlformats.org/drawingml/2006/main" xmlns:r="http://schemas.openxmlformats.org/officeDocument/2006/relationships" xmlns:p="http://schemas.openxmlformats.org/presentationml/2006/main">
  <p:tag name="AS_UNIQUEID" val="168"/>
</p:tagLst>
</file>

<file path=ppt/tags/tag249.xml><?xml version="1.0" encoding="utf-8"?>
<p:tagLst xmlns:a="http://schemas.openxmlformats.org/drawingml/2006/main" xmlns:r="http://schemas.openxmlformats.org/officeDocument/2006/relationships" xmlns:p="http://schemas.openxmlformats.org/presentationml/2006/main">
  <p:tag name="AS_UNIQUEID" val="169"/>
</p:tagLst>
</file>

<file path=ppt/tags/tag25.xml><?xml version="1.0" encoding="utf-8"?>
<p:tagLst xmlns:a="http://schemas.openxmlformats.org/drawingml/2006/main" xmlns:r="http://schemas.openxmlformats.org/officeDocument/2006/relationships" xmlns:p="http://schemas.openxmlformats.org/presentationml/2006/main">
  <p:tag name="AS_UNIQUEID" val="587"/>
</p:tagLst>
</file>

<file path=ppt/tags/tag250.xml><?xml version="1.0" encoding="utf-8"?>
<p:tagLst xmlns:a="http://schemas.openxmlformats.org/drawingml/2006/main" xmlns:r="http://schemas.openxmlformats.org/officeDocument/2006/relationships" xmlns:p="http://schemas.openxmlformats.org/presentationml/2006/main">
  <p:tag name="AS_UNIQUEID" val="161"/>
</p:tagLst>
</file>

<file path=ppt/tags/tag251.xml><?xml version="1.0" encoding="utf-8"?>
<p:tagLst xmlns:a="http://schemas.openxmlformats.org/drawingml/2006/main" xmlns:r="http://schemas.openxmlformats.org/officeDocument/2006/relationships" xmlns:p="http://schemas.openxmlformats.org/presentationml/2006/main">
  <p:tag name="AS_UNIQUEID" val="162"/>
</p:tagLst>
</file>

<file path=ppt/tags/tag252.xml><?xml version="1.0" encoding="utf-8"?>
<p:tagLst xmlns:a="http://schemas.openxmlformats.org/drawingml/2006/main" xmlns:r="http://schemas.openxmlformats.org/officeDocument/2006/relationships" xmlns:p="http://schemas.openxmlformats.org/presentationml/2006/main">
  <p:tag name="AS_UNIQUEID" val="163"/>
</p:tagLst>
</file>

<file path=ppt/tags/tag253.xml><?xml version="1.0" encoding="utf-8"?>
<p:tagLst xmlns:a="http://schemas.openxmlformats.org/drawingml/2006/main" xmlns:r="http://schemas.openxmlformats.org/officeDocument/2006/relationships" xmlns:p="http://schemas.openxmlformats.org/presentationml/2006/main">
  <p:tag name="AS_UNIQUEID" val="175"/>
</p:tagLst>
</file>

<file path=ppt/tags/tag254.xml><?xml version="1.0" encoding="utf-8"?>
<p:tagLst xmlns:a="http://schemas.openxmlformats.org/drawingml/2006/main" xmlns:r="http://schemas.openxmlformats.org/officeDocument/2006/relationships" xmlns:p="http://schemas.openxmlformats.org/presentationml/2006/main">
  <p:tag name="AS_UNIQUEID" val="176"/>
</p:tagLst>
</file>

<file path=ppt/tags/tag255.xml><?xml version="1.0" encoding="utf-8"?>
<p:tagLst xmlns:a="http://schemas.openxmlformats.org/drawingml/2006/main" xmlns:r="http://schemas.openxmlformats.org/officeDocument/2006/relationships" xmlns:p="http://schemas.openxmlformats.org/presentationml/2006/main">
  <p:tag name="AS_UNIQUEID" val="177"/>
</p:tagLst>
</file>

<file path=ppt/tags/tag256.xml><?xml version="1.0" encoding="utf-8"?>
<p:tagLst xmlns:a="http://schemas.openxmlformats.org/drawingml/2006/main" xmlns:r="http://schemas.openxmlformats.org/officeDocument/2006/relationships" xmlns:p="http://schemas.openxmlformats.org/presentationml/2006/main">
  <p:tag name="AS_UNIQUEID" val="178"/>
</p:tagLst>
</file>

<file path=ppt/tags/tag257.xml><?xml version="1.0" encoding="utf-8"?>
<p:tagLst xmlns:a="http://schemas.openxmlformats.org/drawingml/2006/main" xmlns:r="http://schemas.openxmlformats.org/officeDocument/2006/relationships" xmlns:p="http://schemas.openxmlformats.org/presentationml/2006/main">
  <p:tag name="AS_UNIQUEID" val="179"/>
</p:tagLst>
</file>

<file path=ppt/tags/tag258.xml><?xml version="1.0" encoding="utf-8"?>
<p:tagLst xmlns:a="http://schemas.openxmlformats.org/drawingml/2006/main" xmlns:r="http://schemas.openxmlformats.org/officeDocument/2006/relationships" xmlns:p="http://schemas.openxmlformats.org/presentationml/2006/main">
  <p:tag name="AS_UNIQUEID" val="180"/>
</p:tagLst>
</file>

<file path=ppt/tags/tag259.xml><?xml version="1.0" encoding="utf-8"?>
<p:tagLst xmlns:a="http://schemas.openxmlformats.org/drawingml/2006/main" xmlns:r="http://schemas.openxmlformats.org/officeDocument/2006/relationships" xmlns:p="http://schemas.openxmlformats.org/presentationml/2006/main">
  <p:tag name="AS_UNIQUEID" val="181"/>
</p:tagLst>
</file>

<file path=ppt/tags/tag26.xml><?xml version="1.0" encoding="utf-8"?>
<p:tagLst xmlns:a="http://schemas.openxmlformats.org/drawingml/2006/main" xmlns:r="http://schemas.openxmlformats.org/officeDocument/2006/relationships" xmlns:p="http://schemas.openxmlformats.org/presentationml/2006/main">
  <p:tag name="AS_UNIQUEID" val="614"/>
</p:tagLst>
</file>

<file path=ppt/tags/tag260.xml><?xml version="1.0" encoding="utf-8"?>
<p:tagLst xmlns:a="http://schemas.openxmlformats.org/drawingml/2006/main" xmlns:r="http://schemas.openxmlformats.org/officeDocument/2006/relationships" xmlns:p="http://schemas.openxmlformats.org/presentationml/2006/main">
  <p:tag name="AS_UNIQUEID" val="182"/>
</p:tagLst>
</file>

<file path=ppt/tags/tag261.xml><?xml version="1.0" encoding="utf-8"?>
<p:tagLst xmlns:a="http://schemas.openxmlformats.org/drawingml/2006/main" xmlns:r="http://schemas.openxmlformats.org/officeDocument/2006/relationships" xmlns:p="http://schemas.openxmlformats.org/presentationml/2006/main">
  <p:tag name="AS_UNIQUEID" val="171"/>
</p:tagLst>
</file>

<file path=ppt/tags/tag262.xml><?xml version="1.0" encoding="utf-8"?>
<p:tagLst xmlns:a="http://schemas.openxmlformats.org/drawingml/2006/main" xmlns:r="http://schemas.openxmlformats.org/officeDocument/2006/relationships" xmlns:p="http://schemas.openxmlformats.org/presentationml/2006/main">
  <p:tag name="AS_UNIQUEID" val="172"/>
</p:tagLst>
</file>

<file path=ppt/tags/tag263.xml><?xml version="1.0" encoding="utf-8"?>
<p:tagLst xmlns:a="http://schemas.openxmlformats.org/drawingml/2006/main" xmlns:r="http://schemas.openxmlformats.org/officeDocument/2006/relationships" xmlns:p="http://schemas.openxmlformats.org/presentationml/2006/main">
  <p:tag name="AS_UNIQUEID" val="173"/>
</p:tagLst>
</file>

<file path=ppt/tags/tag264.xml><?xml version="1.0" encoding="utf-8"?>
<p:tagLst xmlns:a="http://schemas.openxmlformats.org/drawingml/2006/main" xmlns:r="http://schemas.openxmlformats.org/officeDocument/2006/relationships" xmlns:p="http://schemas.openxmlformats.org/presentationml/2006/main">
  <p:tag name="AS_UNIQUEID" val="188"/>
</p:tagLst>
</file>

<file path=ppt/tags/tag265.xml><?xml version="1.0" encoding="utf-8"?>
<p:tagLst xmlns:a="http://schemas.openxmlformats.org/drawingml/2006/main" xmlns:r="http://schemas.openxmlformats.org/officeDocument/2006/relationships" xmlns:p="http://schemas.openxmlformats.org/presentationml/2006/main">
  <p:tag name="AS_UNIQUEID" val="189"/>
</p:tagLst>
</file>

<file path=ppt/tags/tag266.xml><?xml version="1.0" encoding="utf-8"?>
<p:tagLst xmlns:a="http://schemas.openxmlformats.org/drawingml/2006/main" xmlns:r="http://schemas.openxmlformats.org/officeDocument/2006/relationships" xmlns:p="http://schemas.openxmlformats.org/presentationml/2006/main">
  <p:tag name="AS_UNIQUEID" val="190"/>
</p:tagLst>
</file>

<file path=ppt/tags/tag267.xml><?xml version="1.0" encoding="utf-8"?>
<p:tagLst xmlns:a="http://schemas.openxmlformats.org/drawingml/2006/main" xmlns:r="http://schemas.openxmlformats.org/officeDocument/2006/relationships" xmlns:p="http://schemas.openxmlformats.org/presentationml/2006/main">
  <p:tag name="AS_UNIQUEID" val="191"/>
</p:tagLst>
</file>

<file path=ppt/tags/tag268.xml><?xml version="1.0" encoding="utf-8"?>
<p:tagLst xmlns:a="http://schemas.openxmlformats.org/drawingml/2006/main" xmlns:r="http://schemas.openxmlformats.org/officeDocument/2006/relationships" xmlns:p="http://schemas.openxmlformats.org/presentationml/2006/main">
  <p:tag name="AS_UNIQUEID" val="192"/>
</p:tagLst>
</file>

<file path=ppt/tags/tag269.xml><?xml version="1.0" encoding="utf-8"?>
<p:tagLst xmlns:a="http://schemas.openxmlformats.org/drawingml/2006/main" xmlns:r="http://schemas.openxmlformats.org/officeDocument/2006/relationships" xmlns:p="http://schemas.openxmlformats.org/presentationml/2006/main">
  <p:tag name="AS_UNIQUEID" val="193"/>
</p:tagLst>
</file>

<file path=ppt/tags/tag27.xml><?xml version="1.0" encoding="utf-8"?>
<p:tagLst xmlns:a="http://schemas.openxmlformats.org/drawingml/2006/main" xmlns:r="http://schemas.openxmlformats.org/officeDocument/2006/relationships" xmlns:p="http://schemas.openxmlformats.org/presentationml/2006/main">
  <p:tag name="AS_UNIQUEID" val="615"/>
</p:tagLst>
</file>

<file path=ppt/tags/tag270.xml><?xml version="1.0" encoding="utf-8"?>
<p:tagLst xmlns:a="http://schemas.openxmlformats.org/drawingml/2006/main" xmlns:r="http://schemas.openxmlformats.org/officeDocument/2006/relationships" xmlns:p="http://schemas.openxmlformats.org/presentationml/2006/main">
  <p:tag name="AS_UNIQUEID" val="194"/>
</p:tagLst>
</file>

<file path=ppt/tags/tag271.xml><?xml version="1.0" encoding="utf-8"?>
<p:tagLst xmlns:a="http://schemas.openxmlformats.org/drawingml/2006/main" xmlns:r="http://schemas.openxmlformats.org/officeDocument/2006/relationships" xmlns:p="http://schemas.openxmlformats.org/presentationml/2006/main">
  <p:tag name="AS_UNIQUEID" val="184"/>
</p:tagLst>
</file>

<file path=ppt/tags/tag272.xml><?xml version="1.0" encoding="utf-8"?>
<p:tagLst xmlns:a="http://schemas.openxmlformats.org/drawingml/2006/main" xmlns:r="http://schemas.openxmlformats.org/officeDocument/2006/relationships" xmlns:p="http://schemas.openxmlformats.org/presentationml/2006/main">
  <p:tag name="AS_UNIQUEID" val="185"/>
</p:tagLst>
</file>

<file path=ppt/tags/tag273.xml><?xml version="1.0" encoding="utf-8"?>
<p:tagLst xmlns:a="http://schemas.openxmlformats.org/drawingml/2006/main" xmlns:r="http://schemas.openxmlformats.org/officeDocument/2006/relationships" xmlns:p="http://schemas.openxmlformats.org/presentationml/2006/main">
  <p:tag name="AS_UNIQUEID" val="186"/>
</p:tagLst>
</file>

<file path=ppt/tags/tag274.xml><?xml version="1.0" encoding="utf-8"?>
<p:tagLst xmlns:a="http://schemas.openxmlformats.org/drawingml/2006/main" xmlns:r="http://schemas.openxmlformats.org/officeDocument/2006/relationships" xmlns:p="http://schemas.openxmlformats.org/presentationml/2006/main">
  <p:tag name="AS_UNIQUEID" val="200"/>
</p:tagLst>
</file>

<file path=ppt/tags/tag275.xml><?xml version="1.0" encoding="utf-8"?>
<p:tagLst xmlns:a="http://schemas.openxmlformats.org/drawingml/2006/main" xmlns:r="http://schemas.openxmlformats.org/officeDocument/2006/relationships" xmlns:p="http://schemas.openxmlformats.org/presentationml/2006/main">
  <p:tag name="AS_UNIQUEID" val="201"/>
</p:tagLst>
</file>

<file path=ppt/tags/tag276.xml><?xml version="1.0" encoding="utf-8"?>
<p:tagLst xmlns:a="http://schemas.openxmlformats.org/drawingml/2006/main" xmlns:r="http://schemas.openxmlformats.org/officeDocument/2006/relationships" xmlns:p="http://schemas.openxmlformats.org/presentationml/2006/main">
  <p:tag name="AS_UNIQUEID" val="202"/>
</p:tagLst>
</file>

<file path=ppt/tags/tag277.xml><?xml version="1.0" encoding="utf-8"?>
<p:tagLst xmlns:a="http://schemas.openxmlformats.org/drawingml/2006/main" xmlns:r="http://schemas.openxmlformats.org/officeDocument/2006/relationships" xmlns:p="http://schemas.openxmlformats.org/presentationml/2006/main">
  <p:tag name="AS_UNIQUEID" val="203"/>
</p:tagLst>
</file>

<file path=ppt/tags/tag278.xml><?xml version="1.0" encoding="utf-8"?>
<p:tagLst xmlns:a="http://schemas.openxmlformats.org/drawingml/2006/main" xmlns:r="http://schemas.openxmlformats.org/officeDocument/2006/relationships" xmlns:p="http://schemas.openxmlformats.org/presentationml/2006/main">
  <p:tag name="AS_UNIQUEID" val="204"/>
</p:tagLst>
</file>

<file path=ppt/tags/tag279.xml><?xml version="1.0" encoding="utf-8"?>
<p:tagLst xmlns:a="http://schemas.openxmlformats.org/drawingml/2006/main" xmlns:r="http://schemas.openxmlformats.org/officeDocument/2006/relationships" xmlns:p="http://schemas.openxmlformats.org/presentationml/2006/main">
  <p:tag name="AS_UNIQUEID" val="207"/>
</p:tagLst>
</file>

<file path=ppt/tags/tag28.xml><?xml version="1.0" encoding="utf-8"?>
<p:tagLst xmlns:a="http://schemas.openxmlformats.org/drawingml/2006/main" xmlns:r="http://schemas.openxmlformats.org/officeDocument/2006/relationships" xmlns:p="http://schemas.openxmlformats.org/presentationml/2006/main">
  <p:tag name="AS_UNIQUEID" val="616"/>
</p:tagLst>
</file>

<file path=ppt/tags/tag280.xml><?xml version="1.0" encoding="utf-8"?>
<p:tagLst xmlns:a="http://schemas.openxmlformats.org/drawingml/2006/main" xmlns:r="http://schemas.openxmlformats.org/officeDocument/2006/relationships" xmlns:p="http://schemas.openxmlformats.org/presentationml/2006/main">
  <p:tag name="AS_UNIQUEID" val="212"/>
</p:tagLst>
</file>

<file path=ppt/tags/tag281.xml><?xml version="1.0" encoding="utf-8"?>
<p:tagLst xmlns:a="http://schemas.openxmlformats.org/drawingml/2006/main" xmlns:r="http://schemas.openxmlformats.org/officeDocument/2006/relationships" xmlns:p="http://schemas.openxmlformats.org/presentationml/2006/main">
  <p:tag name="AS_UNIQUEID" val="215"/>
</p:tagLst>
</file>

<file path=ppt/tags/tag282.xml><?xml version="1.0" encoding="utf-8"?>
<p:tagLst xmlns:a="http://schemas.openxmlformats.org/drawingml/2006/main" xmlns:r="http://schemas.openxmlformats.org/officeDocument/2006/relationships" xmlns:p="http://schemas.openxmlformats.org/presentationml/2006/main">
  <p:tag name="AS_UNIQUEID" val="213"/>
</p:tagLst>
</file>

<file path=ppt/tags/tag283.xml><?xml version="1.0" encoding="utf-8"?>
<p:tagLst xmlns:a="http://schemas.openxmlformats.org/drawingml/2006/main" xmlns:r="http://schemas.openxmlformats.org/officeDocument/2006/relationships" xmlns:p="http://schemas.openxmlformats.org/presentationml/2006/main">
  <p:tag name="AS_UNIQUEID" val="214"/>
</p:tagLst>
</file>

<file path=ppt/tags/tag284.xml><?xml version="1.0" encoding="utf-8"?>
<p:tagLst xmlns:a="http://schemas.openxmlformats.org/drawingml/2006/main" xmlns:r="http://schemas.openxmlformats.org/officeDocument/2006/relationships" xmlns:p="http://schemas.openxmlformats.org/presentationml/2006/main">
  <p:tag name="AS_UNIQUEID" val="208"/>
</p:tagLst>
</file>

<file path=ppt/tags/tag285.xml><?xml version="1.0" encoding="utf-8"?>
<p:tagLst xmlns:a="http://schemas.openxmlformats.org/drawingml/2006/main" xmlns:r="http://schemas.openxmlformats.org/officeDocument/2006/relationships" xmlns:p="http://schemas.openxmlformats.org/presentationml/2006/main">
  <p:tag name="AS_UNIQUEID" val="209"/>
</p:tagLst>
</file>

<file path=ppt/tags/tag286.xml><?xml version="1.0" encoding="utf-8"?>
<p:tagLst xmlns:a="http://schemas.openxmlformats.org/drawingml/2006/main" xmlns:r="http://schemas.openxmlformats.org/officeDocument/2006/relationships" xmlns:p="http://schemas.openxmlformats.org/presentationml/2006/main">
  <p:tag name="AS_UNIQUEID" val="210"/>
</p:tagLst>
</file>

<file path=ppt/tags/tag287.xml><?xml version="1.0" encoding="utf-8"?>
<p:tagLst xmlns:a="http://schemas.openxmlformats.org/drawingml/2006/main" xmlns:r="http://schemas.openxmlformats.org/officeDocument/2006/relationships" xmlns:p="http://schemas.openxmlformats.org/presentationml/2006/main">
  <p:tag name="AS_UNIQUEID" val="211"/>
</p:tagLst>
</file>

<file path=ppt/tags/tag288.xml><?xml version="1.0" encoding="utf-8"?>
<p:tagLst xmlns:a="http://schemas.openxmlformats.org/drawingml/2006/main" xmlns:r="http://schemas.openxmlformats.org/officeDocument/2006/relationships" xmlns:p="http://schemas.openxmlformats.org/presentationml/2006/main">
  <p:tag name="AS_UNIQUEID" val="205"/>
</p:tagLst>
</file>

<file path=ppt/tags/tag289.xml><?xml version="1.0" encoding="utf-8"?>
<p:tagLst xmlns:a="http://schemas.openxmlformats.org/drawingml/2006/main" xmlns:r="http://schemas.openxmlformats.org/officeDocument/2006/relationships" xmlns:p="http://schemas.openxmlformats.org/presentationml/2006/main">
  <p:tag name="AS_UNIQUEID" val="206"/>
</p:tagLst>
</file>

<file path=ppt/tags/tag29.xml><?xml version="1.0" encoding="utf-8"?>
<p:tagLst xmlns:a="http://schemas.openxmlformats.org/drawingml/2006/main" xmlns:r="http://schemas.openxmlformats.org/officeDocument/2006/relationships" xmlns:p="http://schemas.openxmlformats.org/presentationml/2006/main">
  <p:tag name="AS_UNIQUEID" val="617"/>
</p:tagLst>
</file>

<file path=ppt/tags/tag290.xml><?xml version="1.0" encoding="utf-8"?>
<p:tagLst xmlns:a="http://schemas.openxmlformats.org/drawingml/2006/main" xmlns:r="http://schemas.openxmlformats.org/officeDocument/2006/relationships" xmlns:p="http://schemas.openxmlformats.org/presentationml/2006/main">
  <p:tag name="AS_UNIQUEID" val="196"/>
</p:tagLst>
</file>

<file path=ppt/tags/tag291.xml><?xml version="1.0" encoding="utf-8"?>
<p:tagLst xmlns:a="http://schemas.openxmlformats.org/drawingml/2006/main" xmlns:r="http://schemas.openxmlformats.org/officeDocument/2006/relationships" xmlns:p="http://schemas.openxmlformats.org/presentationml/2006/main">
  <p:tag name="AS_UNIQUEID" val="197"/>
</p:tagLst>
</file>

<file path=ppt/tags/tag292.xml><?xml version="1.0" encoding="utf-8"?>
<p:tagLst xmlns:a="http://schemas.openxmlformats.org/drawingml/2006/main" xmlns:r="http://schemas.openxmlformats.org/officeDocument/2006/relationships" xmlns:p="http://schemas.openxmlformats.org/presentationml/2006/main">
  <p:tag name="AS_UNIQUEID" val="198"/>
</p:tagLst>
</file>

<file path=ppt/tags/tag293.xml><?xml version="1.0" encoding="utf-8"?>
<p:tagLst xmlns:a="http://schemas.openxmlformats.org/drawingml/2006/main" xmlns:r="http://schemas.openxmlformats.org/officeDocument/2006/relationships" xmlns:p="http://schemas.openxmlformats.org/presentationml/2006/main">
  <p:tag name="AS_UNIQUEID" val="221"/>
</p:tagLst>
</file>

<file path=ppt/tags/tag294.xml><?xml version="1.0" encoding="utf-8"?>
<p:tagLst xmlns:a="http://schemas.openxmlformats.org/drawingml/2006/main" xmlns:r="http://schemas.openxmlformats.org/officeDocument/2006/relationships" xmlns:p="http://schemas.openxmlformats.org/presentationml/2006/main">
  <p:tag name="AS_UNIQUEID" val="222"/>
</p:tagLst>
</file>

<file path=ppt/tags/tag295.xml><?xml version="1.0" encoding="utf-8"?>
<p:tagLst xmlns:a="http://schemas.openxmlformats.org/drawingml/2006/main" xmlns:r="http://schemas.openxmlformats.org/officeDocument/2006/relationships" xmlns:p="http://schemas.openxmlformats.org/presentationml/2006/main">
  <p:tag name="AS_UNIQUEID" val="223"/>
</p:tagLst>
</file>

<file path=ppt/tags/tag296.xml><?xml version="1.0" encoding="utf-8"?>
<p:tagLst xmlns:a="http://schemas.openxmlformats.org/drawingml/2006/main" xmlns:r="http://schemas.openxmlformats.org/officeDocument/2006/relationships" xmlns:p="http://schemas.openxmlformats.org/presentationml/2006/main">
  <p:tag name="AS_UNIQUEID" val="224"/>
</p:tagLst>
</file>

<file path=ppt/tags/tag297.xml><?xml version="1.0" encoding="utf-8"?>
<p:tagLst xmlns:a="http://schemas.openxmlformats.org/drawingml/2006/main" xmlns:r="http://schemas.openxmlformats.org/officeDocument/2006/relationships" xmlns:p="http://schemas.openxmlformats.org/presentationml/2006/main">
  <p:tag name="AS_UNIQUEID" val="225"/>
</p:tagLst>
</file>

<file path=ppt/tags/tag298.xml><?xml version="1.0" encoding="utf-8"?>
<p:tagLst xmlns:a="http://schemas.openxmlformats.org/drawingml/2006/main" xmlns:r="http://schemas.openxmlformats.org/officeDocument/2006/relationships" xmlns:p="http://schemas.openxmlformats.org/presentationml/2006/main">
  <p:tag name="AS_UNIQUEID" val="226"/>
</p:tagLst>
</file>

<file path=ppt/tags/tag299.xml><?xml version="1.0" encoding="utf-8"?>
<p:tagLst xmlns:a="http://schemas.openxmlformats.org/drawingml/2006/main" xmlns:r="http://schemas.openxmlformats.org/officeDocument/2006/relationships" xmlns:p="http://schemas.openxmlformats.org/presentationml/2006/main">
  <p:tag name="AS_UNIQUEID" val="227"/>
</p:tagLst>
</file>

<file path=ppt/tags/tag3.xml><?xml version="1.0" encoding="utf-8"?>
<p:tagLst xmlns:a="http://schemas.openxmlformats.org/drawingml/2006/main" xmlns:r="http://schemas.openxmlformats.org/officeDocument/2006/relationships" xmlns:p="http://schemas.openxmlformats.org/presentationml/2006/main">
  <p:tag name="AS_UNIQUEID" val="589"/>
</p:tagLst>
</file>

<file path=ppt/tags/tag30.xml><?xml version="1.0" encoding="utf-8"?>
<p:tagLst xmlns:a="http://schemas.openxmlformats.org/drawingml/2006/main" xmlns:r="http://schemas.openxmlformats.org/officeDocument/2006/relationships" xmlns:p="http://schemas.openxmlformats.org/presentationml/2006/main">
  <p:tag name="AS_UNIQUEID" val="618"/>
</p:tagLst>
</file>

<file path=ppt/tags/tag300.xml><?xml version="1.0" encoding="utf-8"?>
<p:tagLst xmlns:a="http://schemas.openxmlformats.org/drawingml/2006/main" xmlns:r="http://schemas.openxmlformats.org/officeDocument/2006/relationships" xmlns:p="http://schemas.openxmlformats.org/presentationml/2006/main">
  <p:tag name="AS_UNIQUEID" val="228"/>
</p:tagLst>
</file>

<file path=ppt/tags/tag301.xml><?xml version="1.0" encoding="utf-8"?>
<p:tagLst xmlns:a="http://schemas.openxmlformats.org/drawingml/2006/main" xmlns:r="http://schemas.openxmlformats.org/officeDocument/2006/relationships" xmlns:p="http://schemas.openxmlformats.org/presentationml/2006/main">
  <p:tag name="AS_UNIQUEID" val="229"/>
</p:tagLst>
</file>

<file path=ppt/tags/tag302.xml><?xml version="1.0" encoding="utf-8"?>
<p:tagLst xmlns:a="http://schemas.openxmlformats.org/drawingml/2006/main" xmlns:r="http://schemas.openxmlformats.org/officeDocument/2006/relationships" xmlns:p="http://schemas.openxmlformats.org/presentationml/2006/main">
  <p:tag name="AS_UNIQUEID" val="230"/>
</p:tagLst>
</file>

<file path=ppt/tags/tag303.xml><?xml version="1.0" encoding="utf-8"?>
<p:tagLst xmlns:a="http://schemas.openxmlformats.org/drawingml/2006/main" xmlns:r="http://schemas.openxmlformats.org/officeDocument/2006/relationships" xmlns:p="http://schemas.openxmlformats.org/presentationml/2006/main">
  <p:tag name="AS_UNIQUEID" val="231"/>
</p:tagLst>
</file>

<file path=ppt/tags/tag304.xml><?xml version="1.0" encoding="utf-8"?>
<p:tagLst xmlns:a="http://schemas.openxmlformats.org/drawingml/2006/main" xmlns:r="http://schemas.openxmlformats.org/officeDocument/2006/relationships" xmlns:p="http://schemas.openxmlformats.org/presentationml/2006/main">
  <p:tag name="AS_UNIQUEID" val="232"/>
</p:tagLst>
</file>

<file path=ppt/tags/tag305.xml><?xml version="1.0" encoding="utf-8"?>
<p:tagLst xmlns:a="http://schemas.openxmlformats.org/drawingml/2006/main" xmlns:r="http://schemas.openxmlformats.org/officeDocument/2006/relationships" xmlns:p="http://schemas.openxmlformats.org/presentationml/2006/main">
  <p:tag name="AS_UNIQUEID" val="233"/>
</p:tagLst>
</file>

<file path=ppt/tags/tag306.xml><?xml version="1.0" encoding="utf-8"?>
<p:tagLst xmlns:a="http://schemas.openxmlformats.org/drawingml/2006/main" xmlns:r="http://schemas.openxmlformats.org/officeDocument/2006/relationships" xmlns:p="http://schemas.openxmlformats.org/presentationml/2006/main">
  <p:tag name="AS_UNIQUEID" val="217"/>
</p:tagLst>
</file>

<file path=ppt/tags/tag307.xml><?xml version="1.0" encoding="utf-8"?>
<p:tagLst xmlns:a="http://schemas.openxmlformats.org/drawingml/2006/main" xmlns:r="http://schemas.openxmlformats.org/officeDocument/2006/relationships" xmlns:p="http://schemas.openxmlformats.org/presentationml/2006/main">
  <p:tag name="AS_UNIQUEID" val="218"/>
</p:tagLst>
</file>

<file path=ppt/tags/tag308.xml><?xml version="1.0" encoding="utf-8"?>
<p:tagLst xmlns:a="http://schemas.openxmlformats.org/drawingml/2006/main" xmlns:r="http://schemas.openxmlformats.org/officeDocument/2006/relationships" xmlns:p="http://schemas.openxmlformats.org/presentationml/2006/main">
  <p:tag name="AS_UNIQUEID" val="219"/>
</p:tagLst>
</file>

<file path=ppt/tags/tag309.xml><?xml version="1.0" encoding="utf-8"?>
<p:tagLst xmlns:a="http://schemas.openxmlformats.org/drawingml/2006/main" xmlns:r="http://schemas.openxmlformats.org/officeDocument/2006/relationships" xmlns:p="http://schemas.openxmlformats.org/presentationml/2006/main">
  <p:tag name="AS_UNIQUEID" val="239"/>
</p:tagLst>
</file>

<file path=ppt/tags/tag31.xml><?xml version="1.0" encoding="utf-8"?>
<p:tagLst xmlns:a="http://schemas.openxmlformats.org/drawingml/2006/main" xmlns:r="http://schemas.openxmlformats.org/officeDocument/2006/relationships" xmlns:p="http://schemas.openxmlformats.org/presentationml/2006/main">
  <p:tag name="AS_UNIQUEID" val="619"/>
</p:tagLst>
</file>

<file path=ppt/tags/tag310.xml><?xml version="1.0" encoding="utf-8"?>
<p:tagLst xmlns:a="http://schemas.openxmlformats.org/drawingml/2006/main" xmlns:r="http://schemas.openxmlformats.org/officeDocument/2006/relationships" xmlns:p="http://schemas.openxmlformats.org/presentationml/2006/main">
  <p:tag name="AS_UNIQUEID" val="240"/>
</p:tagLst>
</file>

<file path=ppt/tags/tag311.xml><?xml version="1.0" encoding="utf-8"?>
<p:tagLst xmlns:a="http://schemas.openxmlformats.org/drawingml/2006/main" xmlns:r="http://schemas.openxmlformats.org/officeDocument/2006/relationships" xmlns:p="http://schemas.openxmlformats.org/presentationml/2006/main">
  <p:tag name="AS_UNIQUEID" val="241"/>
</p:tagLst>
</file>

<file path=ppt/tags/tag312.xml><?xml version="1.0" encoding="utf-8"?>
<p:tagLst xmlns:a="http://schemas.openxmlformats.org/drawingml/2006/main" xmlns:r="http://schemas.openxmlformats.org/officeDocument/2006/relationships" xmlns:p="http://schemas.openxmlformats.org/presentationml/2006/main">
  <p:tag name="AS_UNIQUEID" val="242"/>
</p:tagLst>
</file>

<file path=ppt/tags/tag313.xml><?xml version="1.0" encoding="utf-8"?>
<p:tagLst xmlns:a="http://schemas.openxmlformats.org/drawingml/2006/main" xmlns:r="http://schemas.openxmlformats.org/officeDocument/2006/relationships" xmlns:p="http://schemas.openxmlformats.org/presentationml/2006/main">
  <p:tag name="AS_UNIQUEID" val="243"/>
</p:tagLst>
</file>

<file path=ppt/tags/tag314.xml><?xml version="1.0" encoding="utf-8"?>
<p:tagLst xmlns:a="http://schemas.openxmlformats.org/drawingml/2006/main" xmlns:r="http://schemas.openxmlformats.org/officeDocument/2006/relationships" xmlns:p="http://schemas.openxmlformats.org/presentationml/2006/main">
  <p:tag name="AS_UNIQUEID" val="244"/>
</p:tagLst>
</file>

<file path=ppt/tags/tag315.xml><?xml version="1.0" encoding="utf-8"?>
<p:tagLst xmlns:a="http://schemas.openxmlformats.org/drawingml/2006/main" xmlns:r="http://schemas.openxmlformats.org/officeDocument/2006/relationships" xmlns:p="http://schemas.openxmlformats.org/presentationml/2006/main">
  <p:tag name="AS_UNIQUEID" val="245"/>
</p:tagLst>
</file>

<file path=ppt/tags/tag316.xml><?xml version="1.0" encoding="utf-8"?>
<p:tagLst xmlns:a="http://schemas.openxmlformats.org/drawingml/2006/main" xmlns:r="http://schemas.openxmlformats.org/officeDocument/2006/relationships" xmlns:p="http://schemas.openxmlformats.org/presentationml/2006/main">
  <p:tag name="AS_UNIQUEID" val="246"/>
</p:tagLst>
</file>

<file path=ppt/tags/tag317.xml><?xml version="1.0" encoding="utf-8"?>
<p:tagLst xmlns:a="http://schemas.openxmlformats.org/drawingml/2006/main" xmlns:r="http://schemas.openxmlformats.org/officeDocument/2006/relationships" xmlns:p="http://schemas.openxmlformats.org/presentationml/2006/main">
  <p:tag name="AS_UNIQUEID" val="247"/>
</p:tagLst>
</file>

<file path=ppt/tags/tag318.xml><?xml version="1.0" encoding="utf-8"?>
<p:tagLst xmlns:a="http://schemas.openxmlformats.org/drawingml/2006/main" xmlns:r="http://schemas.openxmlformats.org/officeDocument/2006/relationships" xmlns:p="http://schemas.openxmlformats.org/presentationml/2006/main">
  <p:tag name="AS_UNIQUEID" val="235"/>
</p:tagLst>
</file>

<file path=ppt/tags/tag319.xml><?xml version="1.0" encoding="utf-8"?>
<p:tagLst xmlns:a="http://schemas.openxmlformats.org/drawingml/2006/main" xmlns:r="http://schemas.openxmlformats.org/officeDocument/2006/relationships" xmlns:p="http://schemas.openxmlformats.org/presentationml/2006/main">
  <p:tag name="AS_UNIQUEID" val="236"/>
</p:tagLst>
</file>

<file path=ppt/tags/tag32.xml><?xml version="1.0" encoding="utf-8"?>
<p:tagLst xmlns:a="http://schemas.openxmlformats.org/drawingml/2006/main" xmlns:r="http://schemas.openxmlformats.org/officeDocument/2006/relationships" xmlns:p="http://schemas.openxmlformats.org/presentationml/2006/main">
  <p:tag name="AS_UNIQUEID" val="620"/>
</p:tagLst>
</file>

<file path=ppt/tags/tag320.xml><?xml version="1.0" encoding="utf-8"?>
<p:tagLst xmlns:a="http://schemas.openxmlformats.org/drawingml/2006/main" xmlns:r="http://schemas.openxmlformats.org/officeDocument/2006/relationships" xmlns:p="http://schemas.openxmlformats.org/presentationml/2006/main">
  <p:tag name="AS_UNIQUEID" val="237"/>
</p:tagLst>
</file>

<file path=ppt/tags/tag321.xml><?xml version="1.0" encoding="utf-8"?>
<p:tagLst xmlns:a="http://schemas.openxmlformats.org/drawingml/2006/main" xmlns:r="http://schemas.openxmlformats.org/officeDocument/2006/relationships" xmlns:p="http://schemas.openxmlformats.org/presentationml/2006/main">
  <p:tag name="AS_UNIQUEID" val="253"/>
</p:tagLst>
</file>

<file path=ppt/tags/tag322.xml><?xml version="1.0" encoding="utf-8"?>
<p:tagLst xmlns:a="http://schemas.openxmlformats.org/drawingml/2006/main" xmlns:r="http://schemas.openxmlformats.org/officeDocument/2006/relationships" xmlns:p="http://schemas.openxmlformats.org/presentationml/2006/main">
  <p:tag name="AS_UNIQUEID" val="254"/>
</p:tagLst>
</file>

<file path=ppt/tags/tag323.xml><?xml version="1.0" encoding="utf-8"?>
<p:tagLst xmlns:a="http://schemas.openxmlformats.org/drawingml/2006/main" xmlns:r="http://schemas.openxmlformats.org/officeDocument/2006/relationships" xmlns:p="http://schemas.openxmlformats.org/presentationml/2006/main">
  <p:tag name="AS_UNIQUEID" val="255"/>
</p:tagLst>
</file>

<file path=ppt/tags/tag324.xml><?xml version="1.0" encoding="utf-8"?>
<p:tagLst xmlns:a="http://schemas.openxmlformats.org/drawingml/2006/main" xmlns:r="http://schemas.openxmlformats.org/officeDocument/2006/relationships" xmlns:p="http://schemas.openxmlformats.org/presentationml/2006/main">
  <p:tag name="AS_UNIQUEID" val="256"/>
</p:tagLst>
</file>

<file path=ppt/tags/tag325.xml><?xml version="1.0" encoding="utf-8"?>
<p:tagLst xmlns:a="http://schemas.openxmlformats.org/drawingml/2006/main" xmlns:r="http://schemas.openxmlformats.org/officeDocument/2006/relationships" xmlns:p="http://schemas.openxmlformats.org/presentationml/2006/main">
  <p:tag name="AS_UNIQUEID" val="257"/>
</p:tagLst>
</file>

<file path=ppt/tags/tag326.xml><?xml version="1.0" encoding="utf-8"?>
<p:tagLst xmlns:a="http://schemas.openxmlformats.org/drawingml/2006/main" xmlns:r="http://schemas.openxmlformats.org/officeDocument/2006/relationships" xmlns:p="http://schemas.openxmlformats.org/presentationml/2006/main">
  <p:tag name="AS_UNIQUEID" val="258"/>
</p:tagLst>
</file>

<file path=ppt/tags/tag327.xml><?xml version="1.0" encoding="utf-8"?>
<p:tagLst xmlns:a="http://schemas.openxmlformats.org/drawingml/2006/main" xmlns:r="http://schemas.openxmlformats.org/officeDocument/2006/relationships" xmlns:p="http://schemas.openxmlformats.org/presentationml/2006/main">
  <p:tag name="AS_UNIQUEID" val="259"/>
</p:tagLst>
</file>

<file path=ppt/tags/tag328.xml><?xml version="1.0" encoding="utf-8"?>
<p:tagLst xmlns:a="http://schemas.openxmlformats.org/drawingml/2006/main" xmlns:r="http://schemas.openxmlformats.org/officeDocument/2006/relationships" xmlns:p="http://schemas.openxmlformats.org/presentationml/2006/main">
  <p:tag name="AS_UNIQUEID" val="260"/>
</p:tagLst>
</file>

<file path=ppt/tags/tag329.xml><?xml version="1.0" encoding="utf-8"?>
<p:tagLst xmlns:a="http://schemas.openxmlformats.org/drawingml/2006/main" xmlns:r="http://schemas.openxmlformats.org/officeDocument/2006/relationships" xmlns:p="http://schemas.openxmlformats.org/presentationml/2006/main">
  <p:tag name="AS_UNIQUEID" val="249"/>
</p:tagLst>
</file>

<file path=ppt/tags/tag33.xml><?xml version="1.0" encoding="utf-8"?>
<p:tagLst xmlns:a="http://schemas.openxmlformats.org/drawingml/2006/main" xmlns:r="http://schemas.openxmlformats.org/officeDocument/2006/relationships" xmlns:p="http://schemas.openxmlformats.org/presentationml/2006/main">
  <p:tag name="AS_UNIQUEID" val="621"/>
</p:tagLst>
</file>

<file path=ppt/tags/tag330.xml><?xml version="1.0" encoding="utf-8"?>
<p:tagLst xmlns:a="http://schemas.openxmlformats.org/drawingml/2006/main" xmlns:r="http://schemas.openxmlformats.org/officeDocument/2006/relationships" xmlns:p="http://schemas.openxmlformats.org/presentationml/2006/main">
  <p:tag name="AS_UNIQUEID" val="250"/>
</p:tagLst>
</file>

<file path=ppt/tags/tag331.xml><?xml version="1.0" encoding="utf-8"?>
<p:tagLst xmlns:a="http://schemas.openxmlformats.org/drawingml/2006/main" xmlns:r="http://schemas.openxmlformats.org/officeDocument/2006/relationships" xmlns:p="http://schemas.openxmlformats.org/presentationml/2006/main">
  <p:tag name="AS_UNIQUEID" val="251"/>
</p:tagLst>
</file>

<file path=ppt/tags/tag332.xml><?xml version="1.0" encoding="utf-8"?>
<p:tagLst xmlns:a="http://schemas.openxmlformats.org/drawingml/2006/main" xmlns:r="http://schemas.openxmlformats.org/officeDocument/2006/relationships" xmlns:p="http://schemas.openxmlformats.org/presentationml/2006/main">
  <p:tag name="AS_UNIQUEID" val="266"/>
</p:tagLst>
</file>

<file path=ppt/tags/tag333.xml><?xml version="1.0" encoding="utf-8"?>
<p:tagLst xmlns:a="http://schemas.openxmlformats.org/drawingml/2006/main" xmlns:r="http://schemas.openxmlformats.org/officeDocument/2006/relationships" xmlns:p="http://schemas.openxmlformats.org/presentationml/2006/main">
  <p:tag name="AS_UNIQUEID" val="267"/>
</p:tagLst>
</file>

<file path=ppt/tags/tag334.xml><?xml version="1.0" encoding="utf-8"?>
<p:tagLst xmlns:a="http://schemas.openxmlformats.org/drawingml/2006/main" xmlns:r="http://schemas.openxmlformats.org/officeDocument/2006/relationships" xmlns:p="http://schemas.openxmlformats.org/presentationml/2006/main">
  <p:tag name="AS_UNIQUEID" val="268"/>
</p:tagLst>
</file>

<file path=ppt/tags/tag335.xml><?xml version="1.0" encoding="utf-8"?>
<p:tagLst xmlns:a="http://schemas.openxmlformats.org/drawingml/2006/main" xmlns:r="http://schemas.openxmlformats.org/officeDocument/2006/relationships" xmlns:p="http://schemas.openxmlformats.org/presentationml/2006/main">
  <p:tag name="AS_UNIQUEID" val="269"/>
</p:tagLst>
</file>

<file path=ppt/tags/tag336.xml><?xml version="1.0" encoding="utf-8"?>
<p:tagLst xmlns:a="http://schemas.openxmlformats.org/drawingml/2006/main" xmlns:r="http://schemas.openxmlformats.org/officeDocument/2006/relationships" xmlns:p="http://schemas.openxmlformats.org/presentationml/2006/main">
  <p:tag name="AS_UNIQUEID" val="270"/>
</p:tagLst>
</file>

<file path=ppt/tags/tag337.xml><?xml version="1.0" encoding="utf-8"?>
<p:tagLst xmlns:a="http://schemas.openxmlformats.org/drawingml/2006/main" xmlns:r="http://schemas.openxmlformats.org/officeDocument/2006/relationships" xmlns:p="http://schemas.openxmlformats.org/presentationml/2006/main">
  <p:tag name="AS_UNIQUEID" val="271"/>
</p:tagLst>
</file>

<file path=ppt/tags/tag338.xml><?xml version="1.0" encoding="utf-8"?>
<p:tagLst xmlns:a="http://schemas.openxmlformats.org/drawingml/2006/main" xmlns:r="http://schemas.openxmlformats.org/officeDocument/2006/relationships" xmlns:p="http://schemas.openxmlformats.org/presentationml/2006/main">
  <p:tag name="AS_UNIQUEID" val="262"/>
</p:tagLst>
</file>

<file path=ppt/tags/tag339.xml><?xml version="1.0" encoding="utf-8"?>
<p:tagLst xmlns:a="http://schemas.openxmlformats.org/drawingml/2006/main" xmlns:r="http://schemas.openxmlformats.org/officeDocument/2006/relationships" xmlns:p="http://schemas.openxmlformats.org/presentationml/2006/main">
  <p:tag name="AS_UNIQUEID" val="263"/>
</p:tagLst>
</file>

<file path=ppt/tags/tag34.xml><?xml version="1.0" encoding="utf-8"?>
<p:tagLst xmlns:a="http://schemas.openxmlformats.org/drawingml/2006/main" xmlns:r="http://schemas.openxmlformats.org/officeDocument/2006/relationships" xmlns:p="http://schemas.openxmlformats.org/presentationml/2006/main">
  <p:tag name="AS_UNIQUEID" val="622"/>
</p:tagLst>
</file>

<file path=ppt/tags/tag340.xml><?xml version="1.0" encoding="utf-8"?>
<p:tagLst xmlns:a="http://schemas.openxmlformats.org/drawingml/2006/main" xmlns:r="http://schemas.openxmlformats.org/officeDocument/2006/relationships" xmlns:p="http://schemas.openxmlformats.org/presentationml/2006/main">
  <p:tag name="AS_UNIQUEID" val="264"/>
</p:tagLst>
</file>

<file path=ppt/tags/tag341.xml><?xml version="1.0" encoding="utf-8"?>
<p:tagLst xmlns:a="http://schemas.openxmlformats.org/drawingml/2006/main" xmlns:r="http://schemas.openxmlformats.org/officeDocument/2006/relationships" xmlns:p="http://schemas.openxmlformats.org/presentationml/2006/main">
  <p:tag name="AS_UNIQUEID" val="277"/>
</p:tagLst>
</file>

<file path=ppt/tags/tag342.xml><?xml version="1.0" encoding="utf-8"?>
<p:tagLst xmlns:a="http://schemas.openxmlformats.org/drawingml/2006/main" xmlns:r="http://schemas.openxmlformats.org/officeDocument/2006/relationships" xmlns:p="http://schemas.openxmlformats.org/presentationml/2006/main">
  <p:tag name="AS_UNIQUEID" val="278"/>
</p:tagLst>
</file>

<file path=ppt/tags/tag343.xml><?xml version="1.0" encoding="utf-8"?>
<p:tagLst xmlns:a="http://schemas.openxmlformats.org/drawingml/2006/main" xmlns:r="http://schemas.openxmlformats.org/officeDocument/2006/relationships" xmlns:p="http://schemas.openxmlformats.org/presentationml/2006/main">
  <p:tag name="AS_UNIQUEID" val="279"/>
</p:tagLst>
</file>

<file path=ppt/tags/tag344.xml><?xml version="1.0" encoding="utf-8"?>
<p:tagLst xmlns:a="http://schemas.openxmlformats.org/drawingml/2006/main" xmlns:r="http://schemas.openxmlformats.org/officeDocument/2006/relationships" xmlns:p="http://schemas.openxmlformats.org/presentationml/2006/main">
  <p:tag name="AS_UNIQUEID" val="280"/>
</p:tagLst>
</file>

<file path=ppt/tags/tag345.xml><?xml version="1.0" encoding="utf-8"?>
<p:tagLst xmlns:a="http://schemas.openxmlformats.org/drawingml/2006/main" xmlns:r="http://schemas.openxmlformats.org/officeDocument/2006/relationships" xmlns:p="http://schemas.openxmlformats.org/presentationml/2006/main">
  <p:tag name="AS_UNIQUEID" val="281"/>
</p:tagLst>
</file>

<file path=ppt/tags/tag346.xml><?xml version="1.0" encoding="utf-8"?>
<p:tagLst xmlns:a="http://schemas.openxmlformats.org/drawingml/2006/main" xmlns:r="http://schemas.openxmlformats.org/officeDocument/2006/relationships" xmlns:p="http://schemas.openxmlformats.org/presentationml/2006/main">
  <p:tag name="AS_UNIQUEID" val="282"/>
</p:tagLst>
</file>

<file path=ppt/tags/tag347.xml><?xml version="1.0" encoding="utf-8"?>
<p:tagLst xmlns:a="http://schemas.openxmlformats.org/drawingml/2006/main" xmlns:r="http://schemas.openxmlformats.org/officeDocument/2006/relationships" xmlns:p="http://schemas.openxmlformats.org/presentationml/2006/main">
  <p:tag name="AS_UNIQUEID" val="273"/>
</p:tagLst>
</file>

<file path=ppt/tags/tag348.xml><?xml version="1.0" encoding="utf-8"?>
<p:tagLst xmlns:a="http://schemas.openxmlformats.org/drawingml/2006/main" xmlns:r="http://schemas.openxmlformats.org/officeDocument/2006/relationships" xmlns:p="http://schemas.openxmlformats.org/presentationml/2006/main">
  <p:tag name="AS_UNIQUEID" val="274"/>
</p:tagLst>
</file>

<file path=ppt/tags/tag349.xml><?xml version="1.0" encoding="utf-8"?>
<p:tagLst xmlns:a="http://schemas.openxmlformats.org/drawingml/2006/main" xmlns:r="http://schemas.openxmlformats.org/officeDocument/2006/relationships" xmlns:p="http://schemas.openxmlformats.org/presentationml/2006/main">
  <p:tag name="AS_UNIQUEID" val="275"/>
</p:tagLst>
</file>

<file path=ppt/tags/tag35.xml><?xml version="1.0" encoding="utf-8"?>
<p:tagLst xmlns:a="http://schemas.openxmlformats.org/drawingml/2006/main" xmlns:r="http://schemas.openxmlformats.org/officeDocument/2006/relationships" xmlns:p="http://schemas.openxmlformats.org/presentationml/2006/main">
  <p:tag name="AS_UNIQUEID" val="623"/>
</p:tagLst>
</file>

<file path=ppt/tags/tag350.xml><?xml version="1.0" encoding="utf-8"?>
<p:tagLst xmlns:a="http://schemas.openxmlformats.org/drawingml/2006/main" xmlns:r="http://schemas.openxmlformats.org/officeDocument/2006/relationships" xmlns:p="http://schemas.openxmlformats.org/presentationml/2006/main">
  <p:tag name="AS_UNIQUEID" val="288"/>
</p:tagLst>
</file>

<file path=ppt/tags/tag351.xml><?xml version="1.0" encoding="utf-8"?>
<p:tagLst xmlns:a="http://schemas.openxmlformats.org/drawingml/2006/main" xmlns:r="http://schemas.openxmlformats.org/officeDocument/2006/relationships" xmlns:p="http://schemas.openxmlformats.org/presentationml/2006/main">
  <p:tag name="AS_UNIQUEID" val="289"/>
</p:tagLst>
</file>

<file path=ppt/tags/tag352.xml><?xml version="1.0" encoding="utf-8"?>
<p:tagLst xmlns:a="http://schemas.openxmlformats.org/drawingml/2006/main" xmlns:r="http://schemas.openxmlformats.org/officeDocument/2006/relationships" xmlns:p="http://schemas.openxmlformats.org/presentationml/2006/main">
  <p:tag name="AS_UNIQUEID" val="290"/>
</p:tagLst>
</file>

<file path=ppt/tags/tag353.xml><?xml version="1.0" encoding="utf-8"?>
<p:tagLst xmlns:a="http://schemas.openxmlformats.org/drawingml/2006/main" xmlns:r="http://schemas.openxmlformats.org/officeDocument/2006/relationships" xmlns:p="http://schemas.openxmlformats.org/presentationml/2006/main">
  <p:tag name="AS_UNIQUEID" val="291"/>
</p:tagLst>
</file>

<file path=ppt/tags/tag354.xml><?xml version="1.0" encoding="utf-8"?>
<p:tagLst xmlns:a="http://schemas.openxmlformats.org/drawingml/2006/main" xmlns:r="http://schemas.openxmlformats.org/officeDocument/2006/relationships" xmlns:p="http://schemas.openxmlformats.org/presentationml/2006/main">
  <p:tag name="AS_UNIQUEID" val="292"/>
</p:tagLst>
</file>

<file path=ppt/tags/tag355.xml><?xml version="1.0" encoding="utf-8"?>
<p:tagLst xmlns:a="http://schemas.openxmlformats.org/drawingml/2006/main" xmlns:r="http://schemas.openxmlformats.org/officeDocument/2006/relationships" xmlns:p="http://schemas.openxmlformats.org/presentationml/2006/main">
  <p:tag name="AS_UNIQUEID" val="293"/>
</p:tagLst>
</file>

<file path=ppt/tags/tag356.xml><?xml version="1.0" encoding="utf-8"?>
<p:tagLst xmlns:a="http://schemas.openxmlformats.org/drawingml/2006/main" xmlns:r="http://schemas.openxmlformats.org/officeDocument/2006/relationships" xmlns:p="http://schemas.openxmlformats.org/presentationml/2006/main">
  <p:tag name="AS_UNIQUEID" val="294"/>
</p:tagLst>
</file>

<file path=ppt/tags/tag357.xml><?xml version="1.0" encoding="utf-8"?>
<p:tagLst xmlns:a="http://schemas.openxmlformats.org/drawingml/2006/main" xmlns:r="http://schemas.openxmlformats.org/officeDocument/2006/relationships" xmlns:p="http://schemas.openxmlformats.org/presentationml/2006/main">
  <p:tag name="AS_UNIQUEID" val="284"/>
</p:tagLst>
</file>

<file path=ppt/tags/tag358.xml><?xml version="1.0" encoding="utf-8"?>
<p:tagLst xmlns:a="http://schemas.openxmlformats.org/drawingml/2006/main" xmlns:r="http://schemas.openxmlformats.org/officeDocument/2006/relationships" xmlns:p="http://schemas.openxmlformats.org/presentationml/2006/main">
  <p:tag name="AS_UNIQUEID" val="285"/>
</p:tagLst>
</file>

<file path=ppt/tags/tag359.xml><?xml version="1.0" encoding="utf-8"?>
<p:tagLst xmlns:a="http://schemas.openxmlformats.org/drawingml/2006/main" xmlns:r="http://schemas.openxmlformats.org/officeDocument/2006/relationships" xmlns:p="http://schemas.openxmlformats.org/presentationml/2006/main">
  <p:tag name="AS_UNIQUEID" val="286"/>
</p:tagLst>
</file>

<file path=ppt/tags/tag36.xml><?xml version="1.0" encoding="utf-8"?>
<p:tagLst xmlns:a="http://schemas.openxmlformats.org/drawingml/2006/main" xmlns:r="http://schemas.openxmlformats.org/officeDocument/2006/relationships" xmlns:p="http://schemas.openxmlformats.org/presentationml/2006/main">
  <p:tag name="AS_UNIQUEID" val="624"/>
</p:tagLst>
</file>

<file path=ppt/tags/tag360.xml><?xml version="1.0" encoding="utf-8"?>
<p:tagLst xmlns:a="http://schemas.openxmlformats.org/drawingml/2006/main" xmlns:r="http://schemas.openxmlformats.org/officeDocument/2006/relationships" xmlns:p="http://schemas.openxmlformats.org/presentationml/2006/main">
  <p:tag name="AS_UNIQUEID" val="300"/>
</p:tagLst>
</file>

<file path=ppt/tags/tag361.xml><?xml version="1.0" encoding="utf-8"?>
<p:tagLst xmlns:a="http://schemas.openxmlformats.org/drawingml/2006/main" xmlns:r="http://schemas.openxmlformats.org/officeDocument/2006/relationships" xmlns:p="http://schemas.openxmlformats.org/presentationml/2006/main">
  <p:tag name="AS_UNIQUEID" val="301"/>
</p:tagLst>
</file>

<file path=ppt/tags/tag362.xml><?xml version="1.0" encoding="utf-8"?>
<p:tagLst xmlns:a="http://schemas.openxmlformats.org/drawingml/2006/main" xmlns:r="http://schemas.openxmlformats.org/officeDocument/2006/relationships" xmlns:p="http://schemas.openxmlformats.org/presentationml/2006/main">
  <p:tag name="AS_UNIQUEID" val="302"/>
</p:tagLst>
</file>

<file path=ppt/tags/tag363.xml><?xml version="1.0" encoding="utf-8"?>
<p:tagLst xmlns:a="http://schemas.openxmlformats.org/drawingml/2006/main" xmlns:r="http://schemas.openxmlformats.org/officeDocument/2006/relationships" xmlns:p="http://schemas.openxmlformats.org/presentationml/2006/main">
  <p:tag name="AS_UNIQUEID" val="303"/>
</p:tagLst>
</file>

<file path=ppt/tags/tag364.xml><?xml version="1.0" encoding="utf-8"?>
<p:tagLst xmlns:a="http://schemas.openxmlformats.org/drawingml/2006/main" xmlns:r="http://schemas.openxmlformats.org/officeDocument/2006/relationships" xmlns:p="http://schemas.openxmlformats.org/presentationml/2006/main">
  <p:tag name="AS_UNIQUEID" val="304"/>
</p:tagLst>
</file>

<file path=ppt/tags/tag365.xml><?xml version="1.0" encoding="utf-8"?>
<p:tagLst xmlns:a="http://schemas.openxmlformats.org/drawingml/2006/main" xmlns:r="http://schemas.openxmlformats.org/officeDocument/2006/relationships" xmlns:p="http://schemas.openxmlformats.org/presentationml/2006/main">
  <p:tag name="AS_UNIQUEID" val="305"/>
</p:tagLst>
</file>

<file path=ppt/tags/tag366.xml><?xml version="1.0" encoding="utf-8"?>
<p:tagLst xmlns:a="http://schemas.openxmlformats.org/drawingml/2006/main" xmlns:r="http://schemas.openxmlformats.org/officeDocument/2006/relationships" xmlns:p="http://schemas.openxmlformats.org/presentationml/2006/main">
  <p:tag name="AS_UNIQUEID" val="306"/>
</p:tagLst>
</file>

<file path=ppt/tags/tag367.xml><?xml version="1.0" encoding="utf-8"?>
<p:tagLst xmlns:a="http://schemas.openxmlformats.org/drawingml/2006/main" xmlns:r="http://schemas.openxmlformats.org/officeDocument/2006/relationships" xmlns:p="http://schemas.openxmlformats.org/presentationml/2006/main">
  <p:tag name="AS_UNIQUEID" val="307"/>
</p:tagLst>
</file>

<file path=ppt/tags/tag368.xml><?xml version="1.0" encoding="utf-8"?>
<p:tagLst xmlns:a="http://schemas.openxmlformats.org/drawingml/2006/main" xmlns:r="http://schemas.openxmlformats.org/officeDocument/2006/relationships" xmlns:p="http://schemas.openxmlformats.org/presentationml/2006/main">
  <p:tag name="AS_UNIQUEID" val="296"/>
</p:tagLst>
</file>

<file path=ppt/tags/tag369.xml><?xml version="1.0" encoding="utf-8"?>
<p:tagLst xmlns:a="http://schemas.openxmlformats.org/drawingml/2006/main" xmlns:r="http://schemas.openxmlformats.org/officeDocument/2006/relationships" xmlns:p="http://schemas.openxmlformats.org/presentationml/2006/main">
  <p:tag name="AS_UNIQUEID" val="297"/>
</p:tagLst>
</file>

<file path=ppt/tags/tag37.xml><?xml version="1.0" encoding="utf-8"?>
<p:tagLst xmlns:a="http://schemas.openxmlformats.org/drawingml/2006/main" xmlns:r="http://schemas.openxmlformats.org/officeDocument/2006/relationships" xmlns:p="http://schemas.openxmlformats.org/presentationml/2006/main">
  <p:tag name="AS_UNIQUEID" val="625"/>
</p:tagLst>
</file>

<file path=ppt/tags/tag370.xml><?xml version="1.0" encoding="utf-8"?>
<p:tagLst xmlns:a="http://schemas.openxmlformats.org/drawingml/2006/main" xmlns:r="http://schemas.openxmlformats.org/officeDocument/2006/relationships" xmlns:p="http://schemas.openxmlformats.org/presentationml/2006/main">
  <p:tag name="AS_UNIQUEID" val="298"/>
</p:tagLst>
</file>

<file path=ppt/tags/tag371.xml><?xml version="1.0" encoding="utf-8"?>
<p:tagLst xmlns:a="http://schemas.openxmlformats.org/drawingml/2006/main" xmlns:r="http://schemas.openxmlformats.org/officeDocument/2006/relationships" xmlns:p="http://schemas.openxmlformats.org/presentationml/2006/main">
  <p:tag name="AS_UNIQUEID" val="313"/>
</p:tagLst>
</file>

<file path=ppt/tags/tag372.xml><?xml version="1.0" encoding="utf-8"?>
<p:tagLst xmlns:a="http://schemas.openxmlformats.org/drawingml/2006/main" xmlns:r="http://schemas.openxmlformats.org/officeDocument/2006/relationships" xmlns:p="http://schemas.openxmlformats.org/presentationml/2006/main">
  <p:tag name="AS_UNIQUEID" val="314"/>
</p:tagLst>
</file>

<file path=ppt/tags/tag373.xml><?xml version="1.0" encoding="utf-8"?>
<p:tagLst xmlns:a="http://schemas.openxmlformats.org/drawingml/2006/main" xmlns:r="http://schemas.openxmlformats.org/officeDocument/2006/relationships" xmlns:p="http://schemas.openxmlformats.org/presentationml/2006/main">
  <p:tag name="AS_UNIQUEID" val="315"/>
</p:tagLst>
</file>

<file path=ppt/tags/tag374.xml><?xml version="1.0" encoding="utf-8"?>
<p:tagLst xmlns:a="http://schemas.openxmlformats.org/drawingml/2006/main" xmlns:r="http://schemas.openxmlformats.org/officeDocument/2006/relationships" xmlns:p="http://schemas.openxmlformats.org/presentationml/2006/main">
  <p:tag name="AS_UNIQUEID" val="316"/>
</p:tagLst>
</file>

<file path=ppt/tags/tag375.xml><?xml version="1.0" encoding="utf-8"?>
<p:tagLst xmlns:a="http://schemas.openxmlformats.org/drawingml/2006/main" xmlns:r="http://schemas.openxmlformats.org/officeDocument/2006/relationships" xmlns:p="http://schemas.openxmlformats.org/presentationml/2006/main">
  <p:tag name="AS_UNIQUEID" val="317"/>
</p:tagLst>
</file>

<file path=ppt/tags/tag376.xml><?xml version="1.0" encoding="utf-8"?>
<p:tagLst xmlns:a="http://schemas.openxmlformats.org/drawingml/2006/main" xmlns:r="http://schemas.openxmlformats.org/officeDocument/2006/relationships" xmlns:p="http://schemas.openxmlformats.org/presentationml/2006/main">
  <p:tag name="AS_UNIQUEID" val="318"/>
</p:tagLst>
</file>

<file path=ppt/tags/tag377.xml><?xml version="1.0" encoding="utf-8"?>
<p:tagLst xmlns:a="http://schemas.openxmlformats.org/drawingml/2006/main" xmlns:r="http://schemas.openxmlformats.org/officeDocument/2006/relationships" xmlns:p="http://schemas.openxmlformats.org/presentationml/2006/main">
  <p:tag name="AS_UNIQUEID" val="319"/>
</p:tagLst>
</file>

<file path=ppt/tags/tag378.xml><?xml version="1.0" encoding="utf-8"?>
<p:tagLst xmlns:a="http://schemas.openxmlformats.org/drawingml/2006/main" xmlns:r="http://schemas.openxmlformats.org/officeDocument/2006/relationships" xmlns:p="http://schemas.openxmlformats.org/presentationml/2006/main">
  <p:tag name="AS_UNIQUEID" val="309"/>
</p:tagLst>
</file>

<file path=ppt/tags/tag379.xml><?xml version="1.0" encoding="utf-8"?>
<p:tagLst xmlns:a="http://schemas.openxmlformats.org/drawingml/2006/main" xmlns:r="http://schemas.openxmlformats.org/officeDocument/2006/relationships" xmlns:p="http://schemas.openxmlformats.org/presentationml/2006/main">
  <p:tag name="AS_UNIQUEID" val="310"/>
</p:tagLst>
</file>

<file path=ppt/tags/tag38.xml><?xml version="1.0" encoding="utf-8"?>
<p:tagLst xmlns:a="http://schemas.openxmlformats.org/drawingml/2006/main" xmlns:r="http://schemas.openxmlformats.org/officeDocument/2006/relationships" xmlns:p="http://schemas.openxmlformats.org/presentationml/2006/main">
  <p:tag name="AS_UNIQUEID" val="610"/>
</p:tagLst>
</file>

<file path=ppt/tags/tag380.xml><?xml version="1.0" encoding="utf-8"?>
<p:tagLst xmlns:a="http://schemas.openxmlformats.org/drawingml/2006/main" xmlns:r="http://schemas.openxmlformats.org/officeDocument/2006/relationships" xmlns:p="http://schemas.openxmlformats.org/presentationml/2006/main">
  <p:tag name="AS_UNIQUEID" val="311"/>
</p:tagLst>
</file>

<file path=ppt/tags/tag381.xml><?xml version="1.0" encoding="utf-8"?>
<p:tagLst xmlns:a="http://schemas.openxmlformats.org/drawingml/2006/main" xmlns:r="http://schemas.openxmlformats.org/officeDocument/2006/relationships" xmlns:p="http://schemas.openxmlformats.org/presentationml/2006/main">
  <p:tag name="AS_UNIQUEID" val="325"/>
</p:tagLst>
</file>

<file path=ppt/tags/tag382.xml><?xml version="1.0" encoding="utf-8"?>
<p:tagLst xmlns:a="http://schemas.openxmlformats.org/drawingml/2006/main" xmlns:r="http://schemas.openxmlformats.org/officeDocument/2006/relationships" xmlns:p="http://schemas.openxmlformats.org/presentationml/2006/main">
  <p:tag name="AS_UNIQUEID" val="326"/>
</p:tagLst>
</file>

<file path=ppt/tags/tag383.xml><?xml version="1.0" encoding="utf-8"?>
<p:tagLst xmlns:a="http://schemas.openxmlformats.org/drawingml/2006/main" xmlns:r="http://schemas.openxmlformats.org/officeDocument/2006/relationships" xmlns:p="http://schemas.openxmlformats.org/presentationml/2006/main">
  <p:tag name="AS_UNIQUEID" val="327"/>
</p:tagLst>
</file>

<file path=ppt/tags/tag384.xml><?xml version="1.0" encoding="utf-8"?>
<p:tagLst xmlns:a="http://schemas.openxmlformats.org/drawingml/2006/main" xmlns:r="http://schemas.openxmlformats.org/officeDocument/2006/relationships" xmlns:p="http://schemas.openxmlformats.org/presentationml/2006/main">
  <p:tag name="AS_UNIQUEID" val="328"/>
</p:tagLst>
</file>

<file path=ppt/tags/tag385.xml><?xml version="1.0" encoding="utf-8"?>
<p:tagLst xmlns:a="http://schemas.openxmlformats.org/drawingml/2006/main" xmlns:r="http://schemas.openxmlformats.org/officeDocument/2006/relationships" xmlns:p="http://schemas.openxmlformats.org/presentationml/2006/main">
  <p:tag name="AS_UNIQUEID" val="329"/>
</p:tagLst>
</file>

<file path=ppt/tags/tag386.xml><?xml version="1.0" encoding="utf-8"?>
<p:tagLst xmlns:a="http://schemas.openxmlformats.org/drawingml/2006/main" xmlns:r="http://schemas.openxmlformats.org/officeDocument/2006/relationships" xmlns:p="http://schemas.openxmlformats.org/presentationml/2006/main">
  <p:tag name="AS_UNIQUEID" val="330"/>
</p:tagLst>
</file>

<file path=ppt/tags/tag387.xml><?xml version="1.0" encoding="utf-8"?>
<p:tagLst xmlns:a="http://schemas.openxmlformats.org/drawingml/2006/main" xmlns:r="http://schemas.openxmlformats.org/officeDocument/2006/relationships" xmlns:p="http://schemas.openxmlformats.org/presentationml/2006/main">
  <p:tag name="AS_UNIQUEID" val="331"/>
</p:tagLst>
</file>

<file path=ppt/tags/tag388.xml><?xml version="1.0" encoding="utf-8"?>
<p:tagLst xmlns:a="http://schemas.openxmlformats.org/drawingml/2006/main" xmlns:r="http://schemas.openxmlformats.org/officeDocument/2006/relationships" xmlns:p="http://schemas.openxmlformats.org/presentationml/2006/main">
  <p:tag name="AS_UNIQUEID" val="321"/>
</p:tagLst>
</file>

<file path=ppt/tags/tag389.xml><?xml version="1.0" encoding="utf-8"?>
<p:tagLst xmlns:a="http://schemas.openxmlformats.org/drawingml/2006/main" xmlns:r="http://schemas.openxmlformats.org/officeDocument/2006/relationships" xmlns:p="http://schemas.openxmlformats.org/presentationml/2006/main">
  <p:tag name="AS_UNIQUEID" val="322"/>
</p:tagLst>
</file>

<file path=ppt/tags/tag39.xml><?xml version="1.0" encoding="utf-8"?>
<p:tagLst xmlns:a="http://schemas.openxmlformats.org/drawingml/2006/main" xmlns:r="http://schemas.openxmlformats.org/officeDocument/2006/relationships" xmlns:p="http://schemas.openxmlformats.org/presentationml/2006/main">
  <p:tag name="AS_UNIQUEID" val="611"/>
</p:tagLst>
</file>

<file path=ppt/tags/tag390.xml><?xml version="1.0" encoding="utf-8"?>
<p:tagLst xmlns:a="http://schemas.openxmlformats.org/drawingml/2006/main" xmlns:r="http://schemas.openxmlformats.org/officeDocument/2006/relationships" xmlns:p="http://schemas.openxmlformats.org/presentationml/2006/main">
  <p:tag name="AS_UNIQUEID" val="323"/>
</p:tagLst>
</file>

<file path=ppt/tags/tag391.xml><?xml version="1.0" encoding="utf-8"?>
<p:tagLst xmlns:a="http://schemas.openxmlformats.org/drawingml/2006/main" xmlns:r="http://schemas.openxmlformats.org/officeDocument/2006/relationships" xmlns:p="http://schemas.openxmlformats.org/presentationml/2006/main">
  <p:tag name="AS_UNIQUEID" val="337"/>
</p:tagLst>
</file>

<file path=ppt/tags/tag392.xml><?xml version="1.0" encoding="utf-8"?>
<p:tagLst xmlns:a="http://schemas.openxmlformats.org/drawingml/2006/main" xmlns:r="http://schemas.openxmlformats.org/officeDocument/2006/relationships" xmlns:p="http://schemas.openxmlformats.org/presentationml/2006/main">
  <p:tag name="AS_UNIQUEID" val="338"/>
</p:tagLst>
</file>

<file path=ppt/tags/tag393.xml><?xml version="1.0" encoding="utf-8"?>
<p:tagLst xmlns:a="http://schemas.openxmlformats.org/drawingml/2006/main" xmlns:r="http://schemas.openxmlformats.org/officeDocument/2006/relationships" xmlns:p="http://schemas.openxmlformats.org/presentationml/2006/main">
  <p:tag name="AS_UNIQUEID" val="339"/>
</p:tagLst>
</file>

<file path=ppt/tags/tag394.xml><?xml version="1.0" encoding="utf-8"?>
<p:tagLst xmlns:a="http://schemas.openxmlformats.org/drawingml/2006/main" xmlns:r="http://schemas.openxmlformats.org/officeDocument/2006/relationships" xmlns:p="http://schemas.openxmlformats.org/presentationml/2006/main">
  <p:tag name="AS_UNIQUEID" val="340"/>
</p:tagLst>
</file>

<file path=ppt/tags/tag395.xml><?xml version="1.0" encoding="utf-8"?>
<p:tagLst xmlns:a="http://schemas.openxmlformats.org/drawingml/2006/main" xmlns:r="http://schemas.openxmlformats.org/officeDocument/2006/relationships" xmlns:p="http://schemas.openxmlformats.org/presentationml/2006/main">
  <p:tag name="AS_UNIQUEID" val="341"/>
</p:tagLst>
</file>

<file path=ppt/tags/tag396.xml><?xml version="1.0" encoding="utf-8"?>
<p:tagLst xmlns:a="http://schemas.openxmlformats.org/drawingml/2006/main" xmlns:r="http://schemas.openxmlformats.org/officeDocument/2006/relationships" xmlns:p="http://schemas.openxmlformats.org/presentationml/2006/main">
  <p:tag name="AS_UNIQUEID" val="342"/>
</p:tagLst>
</file>

<file path=ppt/tags/tag397.xml><?xml version="1.0" encoding="utf-8"?>
<p:tagLst xmlns:a="http://schemas.openxmlformats.org/drawingml/2006/main" xmlns:r="http://schemas.openxmlformats.org/officeDocument/2006/relationships" xmlns:p="http://schemas.openxmlformats.org/presentationml/2006/main">
  <p:tag name="AS_UNIQUEID" val="333"/>
</p:tagLst>
</file>

<file path=ppt/tags/tag398.xml><?xml version="1.0" encoding="utf-8"?>
<p:tagLst xmlns:a="http://schemas.openxmlformats.org/drawingml/2006/main" xmlns:r="http://schemas.openxmlformats.org/officeDocument/2006/relationships" xmlns:p="http://schemas.openxmlformats.org/presentationml/2006/main">
  <p:tag name="AS_UNIQUEID" val="334"/>
</p:tagLst>
</file>

<file path=ppt/tags/tag399.xml><?xml version="1.0" encoding="utf-8"?>
<p:tagLst xmlns:a="http://schemas.openxmlformats.org/drawingml/2006/main" xmlns:r="http://schemas.openxmlformats.org/officeDocument/2006/relationships" xmlns:p="http://schemas.openxmlformats.org/presentationml/2006/main">
  <p:tag name="AS_UNIQUEID" val="335"/>
</p:tagLst>
</file>

<file path=ppt/tags/tag4.xml><?xml version="1.0" encoding="utf-8"?>
<p:tagLst xmlns:a="http://schemas.openxmlformats.org/drawingml/2006/main" xmlns:r="http://schemas.openxmlformats.org/officeDocument/2006/relationships" xmlns:p="http://schemas.openxmlformats.org/presentationml/2006/main">
  <p:tag name="AS_UNIQUEID" val="590"/>
</p:tagLst>
</file>

<file path=ppt/tags/tag40.xml><?xml version="1.0" encoding="utf-8"?>
<p:tagLst xmlns:a="http://schemas.openxmlformats.org/drawingml/2006/main" xmlns:r="http://schemas.openxmlformats.org/officeDocument/2006/relationships" xmlns:p="http://schemas.openxmlformats.org/presentationml/2006/main">
  <p:tag name="AS_UNIQUEID" val="612"/>
</p:tagLst>
</file>

<file path=ppt/tags/tag400.xml><?xml version="1.0" encoding="utf-8"?>
<p:tagLst xmlns:a="http://schemas.openxmlformats.org/drawingml/2006/main" xmlns:r="http://schemas.openxmlformats.org/officeDocument/2006/relationships" xmlns:p="http://schemas.openxmlformats.org/presentationml/2006/main">
  <p:tag name="AS_UNIQUEID" val="348"/>
</p:tagLst>
</file>

<file path=ppt/tags/tag401.xml><?xml version="1.0" encoding="utf-8"?>
<p:tagLst xmlns:a="http://schemas.openxmlformats.org/drawingml/2006/main" xmlns:r="http://schemas.openxmlformats.org/officeDocument/2006/relationships" xmlns:p="http://schemas.openxmlformats.org/presentationml/2006/main">
  <p:tag name="AS_UNIQUEID" val="349"/>
</p:tagLst>
</file>

<file path=ppt/tags/tag402.xml><?xml version="1.0" encoding="utf-8"?>
<p:tagLst xmlns:a="http://schemas.openxmlformats.org/drawingml/2006/main" xmlns:r="http://schemas.openxmlformats.org/officeDocument/2006/relationships" xmlns:p="http://schemas.openxmlformats.org/presentationml/2006/main">
  <p:tag name="AS_UNIQUEID" val="350"/>
</p:tagLst>
</file>

<file path=ppt/tags/tag403.xml><?xml version="1.0" encoding="utf-8"?>
<p:tagLst xmlns:a="http://schemas.openxmlformats.org/drawingml/2006/main" xmlns:r="http://schemas.openxmlformats.org/officeDocument/2006/relationships" xmlns:p="http://schemas.openxmlformats.org/presentationml/2006/main">
  <p:tag name="AS_UNIQUEID" val="351"/>
</p:tagLst>
</file>

<file path=ppt/tags/tag404.xml><?xml version="1.0" encoding="utf-8"?>
<p:tagLst xmlns:a="http://schemas.openxmlformats.org/drawingml/2006/main" xmlns:r="http://schemas.openxmlformats.org/officeDocument/2006/relationships" xmlns:p="http://schemas.openxmlformats.org/presentationml/2006/main">
  <p:tag name="AS_UNIQUEID" val="352"/>
</p:tagLst>
</file>

<file path=ppt/tags/tag405.xml><?xml version="1.0" encoding="utf-8"?>
<p:tagLst xmlns:a="http://schemas.openxmlformats.org/drawingml/2006/main" xmlns:r="http://schemas.openxmlformats.org/officeDocument/2006/relationships" xmlns:p="http://schemas.openxmlformats.org/presentationml/2006/main">
  <p:tag name="AS_UNIQUEID" val="353"/>
</p:tagLst>
</file>

<file path=ppt/tags/tag406.xml><?xml version="1.0" encoding="utf-8"?>
<p:tagLst xmlns:a="http://schemas.openxmlformats.org/drawingml/2006/main" xmlns:r="http://schemas.openxmlformats.org/officeDocument/2006/relationships" xmlns:p="http://schemas.openxmlformats.org/presentationml/2006/main">
  <p:tag name="AS_UNIQUEID" val="354"/>
</p:tagLst>
</file>

<file path=ppt/tags/tag407.xml><?xml version="1.0" encoding="utf-8"?>
<p:tagLst xmlns:a="http://schemas.openxmlformats.org/drawingml/2006/main" xmlns:r="http://schemas.openxmlformats.org/officeDocument/2006/relationships" xmlns:p="http://schemas.openxmlformats.org/presentationml/2006/main">
  <p:tag name="AS_UNIQUEID" val="344"/>
</p:tagLst>
</file>

<file path=ppt/tags/tag408.xml><?xml version="1.0" encoding="utf-8"?>
<p:tagLst xmlns:a="http://schemas.openxmlformats.org/drawingml/2006/main" xmlns:r="http://schemas.openxmlformats.org/officeDocument/2006/relationships" xmlns:p="http://schemas.openxmlformats.org/presentationml/2006/main">
  <p:tag name="AS_UNIQUEID" val="345"/>
</p:tagLst>
</file>

<file path=ppt/tags/tag409.xml><?xml version="1.0" encoding="utf-8"?>
<p:tagLst xmlns:a="http://schemas.openxmlformats.org/drawingml/2006/main" xmlns:r="http://schemas.openxmlformats.org/officeDocument/2006/relationships" xmlns:p="http://schemas.openxmlformats.org/presentationml/2006/main">
  <p:tag name="AS_UNIQUEID" val="346"/>
</p:tagLst>
</file>

<file path=ppt/tags/tag41.xml><?xml version="1.0" encoding="utf-8"?>
<p:tagLst xmlns:a="http://schemas.openxmlformats.org/drawingml/2006/main" xmlns:r="http://schemas.openxmlformats.org/officeDocument/2006/relationships" xmlns:p="http://schemas.openxmlformats.org/presentationml/2006/main">
  <p:tag name="AS_UNIQUEID" val="631"/>
</p:tagLst>
</file>

<file path=ppt/tags/tag410.xml><?xml version="1.0" encoding="utf-8"?>
<p:tagLst xmlns:a="http://schemas.openxmlformats.org/drawingml/2006/main" xmlns:r="http://schemas.openxmlformats.org/officeDocument/2006/relationships" xmlns:p="http://schemas.openxmlformats.org/presentationml/2006/main">
  <p:tag name="AS_UNIQUEID" val="369"/>
</p:tagLst>
</file>

<file path=ppt/tags/tag411.xml><?xml version="1.0" encoding="utf-8"?>
<p:tagLst xmlns:a="http://schemas.openxmlformats.org/drawingml/2006/main" xmlns:r="http://schemas.openxmlformats.org/officeDocument/2006/relationships" xmlns:p="http://schemas.openxmlformats.org/presentationml/2006/main">
  <p:tag name="AS_UNIQUEID" val="370"/>
</p:tagLst>
</file>

<file path=ppt/tags/tag412.xml><?xml version="1.0" encoding="utf-8"?>
<p:tagLst xmlns:a="http://schemas.openxmlformats.org/drawingml/2006/main" xmlns:r="http://schemas.openxmlformats.org/officeDocument/2006/relationships" xmlns:p="http://schemas.openxmlformats.org/presentationml/2006/main">
  <p:tag name="AS_UNIQUEID" val="371"/>
</p:tagLst>
</file>

<file path=ppt/tags/tag413.xml><?xml version="1.0" encoding="utf-8"?>
<p:tagLst xmlns:a="http://schemas.openxmlformats.org/drawingml/2006/main" xmlns:r="http://schemas.openxmlformats.org/officeDocument/2006/relationships" xmlns:p="http://schemas.openxmlformats.org/presentationml/2006/main">
  <p:tag name="AS_UNIQUEID" val="365"/>
</p:tagLst>
</file>

<file path=ppt/tags/tag414.xml><?xml version="1.0" encoding="utf-8"?>
<p:tagLst xmlns:a="http://schemas.openxmlformats.org/drawingml/2006/main" xmlns:r="http://schemas.openxmlformats.org/officeDocument/2006/relationships" xmlns:p="http://schemas.openxmlformats.org/presentationml/2006/main">
  <p:tag name="AS_UNIQUEID" val="366"/>
</p:tagLst>
</file>

<file path=ppt/tags/tag415.xml><?xml version="1.0" encoding="utf-8"?>
<p:tagLst xmlns:a="http://schemas.openxmlformats.org/drawingml/2006/main" xmlns:r="http://schemas.openxmlformats.org/officeDocument/2006/relationships" xmlns:p="http://schemas.openxmlformats.org/presentationml/2006/main">
  <p:tag name="AS_UNIQUEID" val="367"/>
</p:tagLst>
</file>

<file path=ppt/tags/tag416.xml><?xml version="1.0" encoding="utf-8"?>
<p:tagLst xmlns:a="http://schemas.openxmlformats.org/drawingml/2006/main" xmlns:r="http://schemas.openxmlformats.org/officeDocument/2006/relationships" xmlns:p="http://schemas.openxmlformats.org/presentationml/2006/main">
  <p:tag name="AS_UNIQUEID" val="377"/>
</p:tagLst>
</file>

<file path=ppt/tags/tag417.xml><?xml version="1.0" encoding="utf-8"?>
<p:tagLst xmlns:a="http://schemas.openxmlformats.org/drawingml/2006/main" xmlns:r="http://schemas.openxmlformats.org/officeDocument/2006/relationships" xmlns:p="http://schemas.openxmlformats.org/presentationml/2006/main">
  <p:tag name="AS_UNIQUEID" val="378"/>
</p:tagLst>
</file>

<file path=ppt/tags/tag418.xml><?xml version="1.0" encoding="utf-8"?>
<p:tagLst xmlns:a="http://schemas.openxmlformats.org/drawingml/2006/main" xmlns:r="http://schemas.openxmlformats.org/officeDocument/2006/relationships" xmlns:p="http://schemas.openxmlformats.org/presentationml/2006/main">
  <p:tag name="AS_UNIQUEID" val="379"/>
</p:tagLst>
</file>

<file path=ppt/tags/tag419.xml><?xml version="1.0" encoding="utf-8"?>
<p:tagLst xmlns:a="http://schemas.openxmlformats.org/drawingml/2006/main" xmlns:r="http://schemas.openxmlformats.org/officeDocument/2006/relationships" xmlns:p="http://schemas.openxmlformats.org/presentationml/2006/main">
  <p:tag name="AS_UNIQUEID" val="380"/>
</p:tagLst>
</file>

<file path=ppt/tags/tag42.xml><?xml version="1.0" encoding="utf-8"?>
<p:tagLst xmlns:a="http://schemas.openxmlformats.org/drawingml/2006/main" xmlns:r="http://schemas.openxmlformats.org/officeDocument/2006/relationships" xmlns:p="http://schemas.openxmlformats.org/presentationml/2006/main">
  <p:tag name="AS_UNIQUEID" val="632"/>
</p:tagLst>
</file>

<file path=ppt/tags/tag420.xml><?xml version="1.0" encoding="utf-8"?>
<p:tagLst xmlns:a="http://schemas.openxmlformats.org/drawingml/2006/main" xmlns:r="http://schemas.openxmlformats.org/officeDocument/2006/relationships" xmlns:p="http://schemas.openxmlformats.org/presentationml/2006/main">
  <p:tag name="AS_UNIQUEID" val="373"/>
</p:tagLst>
</file>

<file path=ppt/tags/tag421.xml><?xml version="1.0" encoding="utf-8"?>
<p:tagLst xmlns:a="http://schemas.openxmlformats.org/drawingml/2006/main" xmlns:r="http://schemas.openxmlformats.org/officeDocument/2006/relationships" xmlns:p="http://schemas.openxmlformats.org/presentationml/2006/main">
  <p:tag name="AS_UNIQUEID" val="374"/>
</p:tagLst>
</file>

<file path=ppt/tags/tag422.xml><?xml version="1.0" encoding="utf-8"?>
<p:tagLst xmlns:a="http://schemas.openxmlformats.org/drawingml/2006/main" xmlns:r="http://schemas.openxmlformats.org/officeDocument/2006/relationships" xmlns:p="http://schemas.openxmlformats.org/presentationml/2006/main">
  <p:tag name="AS_UNIQUEID" val="375"/>
</p:tagLst>
</file>

<file path=ppt/tags/tag423.xml><?xml version="1.0" encoding="utf-8"?>
<p:tagLst xmlns:a="http://schemas.openxmlformats.org/drawingml/2006/main" xmlns:r="http://schemas.openxmlformats.org/officeDocument/2006/relationships" xmlns:p="http://schemas.openxmlformats.org/presentationml/2006/main">
  <p:tag name="AS_UNIQUEID" val="386"/>
</p:tagLst>
</file>

<file path=ppt/tags/tag424.xml><?xml version="1.0" encoding="utf-8"?>
<p:tagLst xmlns:a="http://schemas.openxmlformats.org/drawingml/2006/main" xmlns:r="http://schemas.openxmlformats.org/officeDocument/2006/relationships" xmlns:p="http://schemas.openxmlformats.org/presentationml/2006/main">
  <p:tag name="AS_UNIQUEID" val="387"/>
</p:tagLst>
</file>

<file path=ppt/tags/tag425.xml><?xml version="1.0" encoding="utf-8"?>
<p:tagLst xmlns:a="http://schemas.openxmlformats.org/drawingml/2006/main" xmlns:r="http://schemas.openxmlformats.org/officeDocument/2006/relationships" xmlns:p="http://schemas.openxmlformats.org/presentationml/2006/main">
  <p:tag name="AS_UNIQUEID" val="388"/>
</p:tagLst>
</file>

<file path=ppt/tags/tag426.xml><?xml version="1.0" encoding="utf-8"?>
<p:tagLst xmlns:a="http://schemas.openxmlformats.org/drawingml/2006/main" xmlns:r="http://schemas.openxmlformats.org/officeDocument/2006/relationships" xmlns:p="http://schemas.openxmlformats.org/presentationml/2006/main">
  <p:tag name="AS_UNIQUEID" val="389"/>
</p:tagLst>
</file>

<file path=ppt/tags/tag427.xml><?xml version="1.0" encoding="utf-8"?>
<p:tagLst xmlns:a="http://schemas.openxmlformats.org/drawingml/2006/main" xmlns:r="http://schemas.openxmlformats.org/officeDocument/2006/relationships" xmlns:p="http://schemas.openxmlformats.org/presentationml/2006/main">
  <p:tag name="AS_UNIQUEID" val="382"/>
</p:tagLst>
</file>

<file path=ppt/tags/tag428.xml><?xml version="1.0" encoding="utf-8"?>
<p:tagLst xmlns:a="http://schemas.openxmlformats.org/drawingml/2006/main" xmlns:r="http://schemas.openxmlformats.org/officeDocument/2006/relationships" xmlns:p="http://schemas.openxmlformats.org/presentationml/2006/main">
  <p:tag name="AS_UNIQUEID" val="383"/>
</p:tagLst>
</file>

<file path=ppt/tags/tag429.xml><?xml version="1.0" encoding="utf-8"?>
<p:tagLst xmlns:a="http://schemas.openxmlformats.org/drawingml/2006/main" xmlns:r="http://schemas.openxmlformats.org/officeDocument/2006/relationships" xmlns:p="http://schemas.openxmlformats.org/presentationml/2006/main">
  <p:tag name="AS_UNIQUEID" val="384"/>
</p:tagLst>
</file>

<file path=ppt/tags/tag43.xml><?xml version="1.0" encoding="utf-8"?>
<p:tagLst xmlns:a="http://schemas.openxmlformats.org/drawingml/2006/main" xmlns:r="http://schemas.openxmlformats.org/officeDocument/2006/relationships" xmlns:p="http://schemas.openxmlformats.org/presentationml/2006/main">
  <p:tag name="AS_UNIQUEID" val="633"/>
</p:tagLst>
</file>

<file path=ppt/tags/tag430.xml><?xml version="1.0" encoding="utf-8"?>
<p:tagLst xmlns:a="http://schemas.openxmlformats.org/drawingml/2006/main" xmlns:r="http://schemas.openxmlformats.org/officeDocument/2006/relationships" xmlns:p="http://schemas.openxmlformats.org/presentationml/2006/main">
  <p:tag name="AS_UNIQUEID" val="395"/>
</p:tagLst>
</file>

<file path=ppt/tags/tag431.xml><?xml version="1.0" encoding="utf-8"?>
<p:tagLst xmlns:a="http://schemas.openxmlformats.org/drawingml/2006/main" xmlns:r="http://schemas.openxmlformats.org/officeDocument/2006/relationships" xmlns:p="http://schemas.openxmlformats.org/presentationml/2006/main">
  <p:tag name="AS_UNIQUEID" val="396"/>
</p:tagLst>
</file>

<file path=ppt/tags/tag432.xml><?xml version="1.0" encoding="utf-8"?>
<p:tagLst xmlns:a="http://schemas.openxmlformats.org/drawingml/2006/main" xmlns:r="http://schemas.openxmlformats.org/officeDocument/2006/relationships" xmlns:p="http://schemas.openxmlformats.org/presentationml/2006/main">
  <p:tag name="AS_UNIQUEID" val="397"/>
</p:tagLst>
</file>

<file path=ppt/tags/tag433.xml><?xml version="1.0" encoding="utf-8"?>
<p:tagLst xmlns:a="http://schemas.openxmlformats.org/drawingml/2006/main" xmlns:r="http://schemas.openxmlformats.org/officeDocument/2006/relationships" xmlns:p="http://schemas.openxmlformats.org/presentationml/2006/main">
  <p:tag name="AS_UNIQUEID" val="398"/>
</p:tagLst>
</file>

<file path=ppt/tags/tag434.xml><?xml version="1.0" encoding="utf-8"?>
<p:tagLst xmlns:a="http://schemas.openxmlformats.org/drawingml/2006/main" xmlns:r="http://schemas.openxmlformats.org/officeDocument/2006/relationships" xmlns:p="http://schemas.openxmlformats.org/presentationml/2006/main">
  <p:tag name="AS_UNIQUEID" val="417"/>
</p:tagLst>
</file>

<file path=ppt/tags/tag435.xml><?xml version="1.0" encoding="utf-8"?>
<p:tagLst xmlns:a="http://schemas.openxmlformats.org/drawingml/2006/main" xmlns:r="http://schemas.openxmlformats.org/officeDocument/2006/relationships" xmlns:p="http://schemas.openxmlformats.org/presentationml/2006/main">
  <p:tag name="AS_UNIQUEID" val="399"/>
</p:tagLst>
</file>

<file path=ppt/tags/tag436.xml><?xml version="1.0" encoding="utf-8"?>
<p:tagLst xmlns:a="http://schemas.openxmlformats.org/drawingml/2006/main" xmlns:r="http://schemas.openxmlformats.org/officeDocument/2006/relationships" xmlns:p="http://schemas.openxmlformats.org/presentationml/2006/main">
  <p:tag name="AS_UNIQUEID" val="402"/>
</p:tagLst>
</file>

<file path=ppt/tags/tag437.xml><?xml version="1.0" encoding="utf-8"?>
<p:tagLst xmlns:a="http://schemas.openxmlformats.org/drawingml/2006/main" xmlns:r="http://schemas.openxmlformats.org/officeDocument/2006/relationships" xmlns:p="http://schemas.openxmlformats.org/presentationml/2006/main">
  <p:tag name="AS_UNIQUEID" val="406"/>
</p:tagLst>
</file>

<file path=ppt/tags/tag438.xml><?xml version="1.0" encoding="utf-8"?>
<p:tagLst xmlns:a="http://schemas.openxmlformats.org/drawingml/2006/main" xmlns:r="http://schemas.openxmlformats.org/officeDocument/2006/relationships" xmlns:p="http://schemas.openxmlformats.org/presentationml/2006/main">
  <p:tag name="AS_UNIQUEID" val="411"/>
</p:tagLst>
</file>

<file path=ppt/tags/tag439.xml><?xml version="1.0" encoding="utf-8"?>
<p:tagLst xmlns:a="http://schemas.openxmlformats.org/drawingml/2006/main" xmlns:r="http://schemas.openxmlformats.org/officeDocument/2006/relationships" xmlns:p="http://schemas.openxmlformats.org/presentationml/2006/main">
  <p:tag name="AS_UNIQUEID" val="412"/>
</p:tagLst>
</file>

<file path=ppt/tags/tag44.xml><?xml version="1.0" encoding="utf-8"?>
<p:tagLst xmlns:a="http://schemas.openxmlformats.org/drawingml/2006/main" xmlns:r="http://schemas.openxmlformats.org/officeDocument/2006/relationships" xmlns:p="http://schemas.openxmlformats.org/presentationml/2006/main">
  <p:tag name="AS_UNIQUEID" val="634"/>
</p:tagLst>
</file>

<file path=ppt/tags/tag440.xml><?xml version="1.0" encoding="utf-8"?>
<p:tagLst xmlns:a="http://schemas.openxmlformats.org/drawingml/2006/main" xmlns:r="http://schemas.openxmlformats.org/officeDocument/2006/relationships" xmlns:p="http://schemas.openxmlformats.org/presentationml/2006/main">
  <p:tag name="AS_UNIQUEID" val="413"/>
</p:tagLst>
</file>

<file path=ppt/tags/tag441.xml><?xml version="1.0" encoding="utf-8"?>
<p:tagLst xmlns:a="http://schemas.openxmlformats.org/drawingml/2006/main" xmlns:r="http://schemas.openxmlformats.org/officeDocument/2006/relationships" xmlns:p="http://schemas.openxmlformats.org/presentationml/2006/main">
  <p:tag name="AS_UNIQUEID" val="414"/>
</p:tagLst>
</file>

<file path=ppt/tags/tag442.xml><?xml version="1.0" encoding="utf-8"?>
<p:tagLst xmlns:a="http://schemas.openxmlformats.org/drawingml/2006/main" xmlns:r="http://schemas.openxmlformats.org/officeDocument/2006/relationships" xmlns:p="http://schemas.openxmlformats.org/presentationml/2006/main">
  <p:tag name="AS_UNIQUEID" val="415"/>
</p:tagLst>
</file>

<file path=ppt/tags/tag443.xml><?xml version="1.0" encoding="utf-8"?>
<p:tagLst xmlns:a="http://schemas.openxmlformats.org/drawingml/2006/main" xmlns:r="http://schemas.openxmlformats.org/officeDocument/2006/relationships" xmlns:p="http://schemas.openxmlformats.org/presentationml/2006/main">
  <p:tag name="AS_UNIQUEID" val="416"/>
</p:tagLst>
</file>

<file path=ppt/tags/tag444.xml><?xml version="1.0" encoding="utf-8"?>
<p:tagLst xmlns:a="http://schemas.openxmlformats.org/drawingml/2006/main" xmlns:r="http://schemas.openxmlformats.org/officeDocument/2006/relationships" xmlns:p="http://schemas.openxmlformats.org/presentationml/2006/main">
  <p:tag name="AS_UNIQUEID" val="407"/>
</p:tagLst>
</file>

<file path=ppt/tags/tag445.xml><?xml version="1.0" encoding="utf-8"?>
<p:tagLst xmlns:a="http://schemas.openxmlformats.org/drawingml/2006/main" xmlns:r="http://schemas.openxmlformats.org/officeDocument/2006/relationships" xmlns:p="http://schemas.openxmlformats.org/presentationml/2006/main">
  <p:tag name="AS_UNIQUEID" val="408"/>
</p:tagLst>
</file>

<file path=ppt/tags/tag446.xml><?xml version="1.0" encoding="utf-8"?>
<p:tagLst xmlns:a="http://schemas.openxmlformats.org/drawingml/2006/main" xmlns:r="http://schemas.openxmlformats.org/officeDocument/2006/relationships" xmlns:p="http://schemas.openxmlformats.org/presentationml/2006/main">
  <p:tag name="AS_UNIQUEID" val="409"/>
</p:tagLst>
</file>

<file path=ppt/tags/tag447.xml><?xml version="1.0" encoding="utf-8"?>
<p:tagLst xmlns:a="http://schemas.openxmlformats.org/drawingml/2006/main" xmlns:r="http://schemas.openxmlformats.org/officeDocument/2006/relationships" xmlns:p="http://schemas.openxmlformats.org/presentationml/2006/main">
  <p:tag name="AS_UNIQUEID" val="410"/>
</p:tagLst>
</file>

<file path=ppt/tags/tag448.xml><?xml version="1.0" encoding="utf-8"?>
<p:tagLst xmlns:a="http://schemas.openxmlformats.org/drawingml/2006/main" xmlns:r="http://schemas.openxmlformats.org/officeDocument/2006/relationships" xmlns:p="http://schemas.openxmlformats.org/presentationml/2006/main">
  <p:tag name="AS_UNIQUEID" val="403"/>
</p:tagLst>
</file>

<file path=ppt/tags/tag449.xml><?xml version="1.0" encoding="utf-8"?>
<p:tagLst xmlns:a="http://schemas.openxmlformats.org/drawingml/2006/main" xmlns:r="http://schemas.openxmlformats.org/officeDocument/2006/relationships" xmlns:p="http://schemas.openxmlformats.org/presentationml/2006/main">
  <p:tag name="AS_UNIQUEID" val="404"/>
</p:tagLst>
</file>

<file path=ppt/tags/tag45.xml><?xml version="1.0" encoding="utf-8"?>
<p:tagLst xmlns:a="http://schemas.openxmlformats.org/drawingml/2006/main" xmlns:r="http://schemas.openxmlformats.org/officeDocument/2006/relationships" xmlns:p="http://schemas.openxmlformats.org/presentationml/2006/main">
  <p:tag name="AS_UNIQUEID" val="635"/>
</p:tagLst>
</file>

<file path=ppt/tags/tag450.xml><?xml version="1.0" encoding="utf-8"?>
<p:tagLst xmlns:a="http://schemas.openxmlformats.org/drawingml/2006/main" xmlns:r="http://schemas.openxmlformats.org/officeDocument/2006/relationships" xmlns:p="http://schemas.openxmlformats.org/presentationml/2006/main">
  <p:tag name="AS_UNIQUEID" val="405"/>
</p:tagLst>
</file>

<file path=ppt/tags/tag451.xml><?xml version="1.0" encoding="utf-8"?>
<p:tagLst xmlns:a="http://schemas.openxmlformats.org/drawingml/2006/main" xmlns:r="http://schemas.openxmlformats.org/officeDocument/2006/relationships" xmlns:p="http://schemas.openxmlformats.org/presentationml/2006/main">
  <p:tag name="AS_UNIQUEID" val="400"/>
</p:tagLst>
</file>

<file path=ppt/tags/tag452.xml><?xml version="1.0" encoding="utf-8"?>
<p:tagLst xmlns:a="http://schemas.openxmlformats.org/drawingml/2006/main" xmlns:r="http://schemas.openxmlformats.org/officeDocument/2006/relationships" xmlns:p="http://schemas.openxmlformats.org/presentationml/2006/main">
  <p:tag name="AS_UNIQUEID" val="401"/>
</p:tagLst>
</file>

<file path=ppt/tags/tag453.xml><?xml version="1.0" encoding="utf-8"?>
<p:tagLst xmlns:a="http://schemas.openxmlformats.org/drawingml/2006/main" xmlns:r="http://schemas.openxmlformats.org/officeDocument/2006/relationships" xmlns:p="http://schemas.openxmlformats.org/presentationml/2006/main">
  <p:tag name="AS_UNIQUEID" val="391"/>
</p:tagLst>
</file>

<file path=ppt/tags/tag454.xml><?xml version="1.0" encoding="utf-8"?>
<p:tagLst xmlns:a="http://schemas.openxmlformats.org/drawingml/2006/main" xmlns:r="http://schemas.openxmlformats.org/officeDocument/2006/relationships" xmlns:p="http://schemas.openxmlformats.org/presentationml/2006/main">
  <p:tag name="AS_UNIQUEID" val="392"/>
</p:tagLst>
</file>

<file path=ppt/tags/tag455.xml><?xml version="1.0" encoding="utf-8"?>
<p:tagLst xmlns:a="http://schemas.openxmlformats.org/drawingml/2006/main" xmlns:r="http://schemas.openxmlformats.org/officeDocument/2006/relationships" xmlns:p="http://schemas.openxmlformats.org/presentationml/2006/main">
  <p:tag name="AS_UNIQUEID" val="393"/>
</p:tagLst>
</file>

<file path=ppt/tags/tag46.xml><?xml version="1.0" encoding="utf-8"?>
<p:tagLst xmlns:a="http://schemas.openxmlformats.org/drawingml/2006/main" xmlns:r="http://schemas.openxmlformats.org/officeDocument/2006/relationships" xmlns:p="http://schemas.openxmlformats.org/presentationml/2006/main">
  <p:tag name="AS_UNIQUEID" val="636"/>
</p:tagLst>
</file>

<file path=ppt/tags/tag47.xml><?xml version="1.0" encoding="utf-8"?>
<p:tagLst xmlns:a="http://schemas.openxmlformats.org/drawingml/2006/main" xmlns:r="http://schemas.openxmlformats.org/officeDocument/2006/relationships" xmlns:p="http://schemas.openxmlformats.org/presentationml/2006/main">
  <p:tag name="AS_UNIQUEID" val="637"/>
</p:tagLst>
</file>

<file path=ppt/tags/tag48.xml><?xml version="1.0" encoding="utf-8"?>
<p:tagLst xmlns:a="http://schemas.openxmlformats.org/drawingml/2006/main" xmlns:r="http://schemas.openxmlformats.org/officeDocument/2006/relationships" xmlns:p="http://schemas.openxmlformats.org/presentationml/2006/main">
  <p:tag name="AS_UNIQUEID" val="638"/>
</p:tagLst>
</file>

<file path=ppt/tags/tag49.xml><?xml version="1.0" encoding="utf-8"?>
<p:tagLst xmlns:a="http://schemas.openxmlformats.org/drawingml/2006/main" xmlns:r="http://schemas.openxmlformats.org/officeDocument/2006/relationships" xmlns:p="http://schemas.openxmlformats.org/presentationml/2006/main">
  <p:tag name="AS_UNIQUEID" val="639"/>
</p:tagLst>
</file>

<file path=ppt/tags/tag5.xml><?xml version="1.0" encoding="utf-8"?>
<p:tagLst xmlns:a="http://schemas.openxmlformats.org/drawingml/2006/main" xmlns:r="http://schemas.openxmlformats.org/officeDocument/2006/relationships" xmlns:p="http://schemas.openxmlformats.org/presentationml/2006/main">
  <p:tag name="AS_UNIQUEID" val="591"/>
</p:tagLst>
</file>

<file path=ppt/tags/tag50.xml><?xml version="1.0" encoding="utf-8"?>
<p:tagLst xmlns:a="http://schemas.openxmlformats.org/drawingml/2006/main" xmlns:r="http://schemas.openxmlformats.org/officeDocument/2006/relationships" xmlns:p="http://schemas.openxmlformats.org/presentationml/2006/main">
  <p:tag name="AS_UNIQUEID" val="640"/>
</p:tagLst>
</file>

<file path=ppt/tags/tag51.xml><?xml version="1.0" encoding="utf-8"?>
<p:tagLst xmlns:a="http://schemas.openxmlformats.org/drawingml/2006/main" xmlns:r="http://schemas.openxmlformats.org/officeDocument/2006/relationships" xmlns:p="http://schemas.openxmlformats.org/presentationml/2006/main">
  <p:tag name="AS_UNIQUEID" val="641"/>
</p:tagLst>
</file>

<file path=ppt/tags/tag52.xml><?xml version="1.0" encoding="utf-8"?>
<p:tagLst xmlns:a="http://schemas.openxmlformats.org/drawingml/2006/main" xmlns:r="http://schemas.openxmlformats.org/officeDocument/2006/relationships" xmlns:p="http://schemas.openxmlformats.org/presentationml/2006/main">
  <p:tag name="AS_UNIQUEID" val="642"/>
</p:tagLst>
</file>

<file path=ppt/tags/tag53.xml><?xml version="1.0" encoding="utf-8"?>
<p:tagLst xmlns:a="http://schemas.openxmlformats.org/drawingml/2006/main" xmlns:r="http://schemas.openxmlformats.org/officeDocument/2006/relationships" xmlns:p="http://schemas.openxmlformats.org/presentationml/2006/main">
  <p:tag name="AS_UNIQUEID" val="643"/>
</p:tagLst>
</file>

<file path=ppt/tags/tag54.xml><?xml version="1.0" encoding="utf-8"?>
<p:tagLst xmlns:a="http://schemas.openxmlformats.org/drawingml/2006/main" xmlns:r="http://schemas.openxmlformats.org/officeDocument/2006/relationships" xmlns:p="http://schemas.openxmlformats.org/presentationml/2006/main">
  <p:tag name="AS_UNIQUEID" val="644"/>
</p:tagLst>
</file>

<file path=ppt/tags/tag55.xml><?xml version="1.0" encoding="utf-8"?>
<p:tagLst xmlns:a="http://schemas.openxmlformats.org/drawingml/2006/main" xmlns:r="http://schemas.openxmlformats.org/officeDocument/2006/relationships" xmlns:p="http://schemas.openxmlformats.org/presentationml/2006/main">
  <p:tag name="AS_UNIQUEID" val="645"/>
</p:tagLst>
</file>

<file path=ppt/tags/tag56.xml><?xml version="1.0" encoding="utf-8"?>
<p:tagLst xmlns:a="http://schemas.openxmlformats.org/drawingml/2006/main" xmlns:r="http://schemas.openxmlformats.org/officeDocument/2006/relationships" xmlns:p="http://schemas.openxmlformats.org/presentationml/2006/main">
  <p:tag name="AS_UNIQUEID" val="646"/>
</p:tagLst>
</file>

<file path=ppt/tags/tag57.xml><?xml version="1.0" encoding="utf-8"?>
<p:tagLst xmlns:a="http://schemas.openxmlformats.org/drawingml/2006/main" xmlns:r="http://schemas.openxmlformats.org/officeDocument/2006/relationships" xmlns:p="http://schemas.openxmlformats.org/presentationml/2006/main">
  <p:tag name="AS_UNIQUEID" val="647"/>
</p:tagLst>
</file>

<file path=ppt/tags/tag58.xml><?xml version="1.0" encoding="utf-8"?>
<p:tagLst xmlns:a="http://schemas.openxmlformats.org/drawingml/2006/main" xmlns:r="http://schemas.openxmlformats.org/officeDocument/2006/relationships" xmlns:p="http://schemas.openxmlformats.org/presentationml/2006/main">
  <p:tag name="AS_UNIQUEID" val="648"/>
</p:tagLst>
</file>

<file path=ppt/tags/tag59.xml><?xml version="1.0" encoding="utf-8"?>
<p:tagLst xmlns:a="http://schemas.openxmlformats.org/drawingml/2006/main" xmlns:r="http://schemas.openxmlformats.org/officeDocument/2006/relationships" xmlns:p="http://schemas.openxmlformats.org/presentationml/2006/main">
  <p:tag name="AS_UNIQUEID" val="649"/>
</p:tagLst>
</file>

<file path=ppt/tags/tag6.xml><?xml version="1.0" encoding="utf-8"?>
<p:tagLst xmlns:a="http://schemas.openxmlformats.org/drawingml/2006/main" xmlns:r="http://schemas.openxmlformats.org/officeDocument/2006/relationships" xmlns:p="http://schemas.openxmlformats.org/presentationml/2006/main">
  <p:tag name="AS_UNIQUEID" val="592"/>
</p:tagLst>
</file>

<file path=ppt/tags/tag60.xml><?xml version="1.0" encoding="utf-8"?>
<p:tagLst xmlns:a="http://schemas.openxmlformats.org/drawingml/2006/main" xmlns:r="http://schemas.openxmlformats.org/officeDocument/2006/relationships" xmlns:p="http://schemas.openxmlformats.org/presentationml/2006/main">
  <p:tag name="AS_UNIQUEID" val="650"/>
</p:tagLst>
</file>

<file path=ppt/tags/tag61.xml><?xml version="1.0" encoding="utf-8"?>
<p:tagLst xmlns:a="http://schemas.openxmlformats.org/drawingml/2006/main" xmlns:r="http://schemas.openxmlformats.org/officeDocument/2006/relationships" xmlns:p="http://schemas.openxmlformats.org/presentationml/2006/main">
  <p:tag name="AS_UNIQUEID" val="651"/>
</p:tagLst>
</file>

<file path=ppt/tags/tag62.xml><?xml version="1.0" encoding="utf-8"?>
<p:tagLst xmlns:a="http://schemas.openxmlformats.org/drawingml/2006/main" xmlns:r="http://schemas.openxmlformats.org/officeDocument/2006/relationships" xmlns:p="http://schemas.openxmlformats.org/presentationml/2006/main">
  <p:tag name="AS_UNIQUEID" val="652"/>
</p:tagLst>
</file>

<file path=ppt/tags/tag63.xml><?xml version="1.0" encoding="utf-8"?>
<p:tagLst xmlns:a="http://schemas.openxmlformats.org/drawingml/2006/main" xmlns:r="http://schemas.openxmlformats.org/officeDocument/2006/relationships" xmlns:p="http://schemas.openxmlformats.org/presentationml/2006/main">
  <p:tag name="AS_UNIQUEID" val="653"/>
</p:tagLst>
</file>

<file path=ppt/tags/tag64.xml><?xml version="1.0" encoding="utf-8"?>
<p:tagLst xmlns:a="http://schemas.openxmlformats.org/drawingml/2006/main" xmlns:r="http://schemas.openxmlformats.org/officeDocument/2006/relationships" xmlns:p="http://schemas.openxmlformats.org/presentationml/2006/main">
  <p:tag name="AS_UNIQUEID" val="654"/>
</p:tagLst>
</file>

<file path=ppt/tags/tag65.xml><?xml version="1.0" encoding="utf-8"?>
<p:tagLst xmlns:a="http://schemas.openxmlformats.org/drawingml/2006/main" xmlns:r="http://schemas.openxmlformats.org/officeDocument/2006/relationships" xmlns:p="http://schemas.openxmlformats.org/presentationml/2006/main">
  <p:tag name="AS_UNIQUEID" val="655"/>
</p:tagLst>
</file>

<file path=ppt/tags/tag66.xml><?xml version="1.0" encoding="utf-8"?>
<p:tagLst xmlns:a="http://schemas.openxmlformats.org/drawingml/2006/main" xmlns:r="http://schemas.openxmlformats.org/officeDocument/2006/relationships" xmlns:p="http://schemas.openxmlformats.org/presentationml/2006/main">
  <p:tag name="AS_UNIQUEID" val="656"/>
</p:tagLst>
</file>

<file path=ppt/tags/tag67.xml><?xml version="1.0" encoding="utf-8"?>
<p:tagLst xmlns:a="http://schemas.openxmlformats.org/drawingml/2006/main" xmlns:r="http://schemas.openxmlformats.org/officeDocument/2006/relationships" xmlns:p="http://schemas.openxmlformats.org/presentationml/2006/main">
  <p:tag name="AS_UNIQUEID" val="657"/>
</p:tagLst>
</file>

<file path=ppt/tags/tag68.xml><?xml version="1.0" encoding="utf-8"?>
<p:tagLst xmlns:a="http://schemas.openxmlformats.org/drawingml/2006/main" xmlns:r="http://schemas.openxmlformats.org/officeDocument/2006/relationships" xmlns:p="http://schemas.openxmlformats.org/presentationml/2006/main">
  <p:tag name="AS_UNIQUEID" val="658"/>
</p:tagLst>
</file>

<file path=ppt/tags/tag69.xml><?xml version="1.0" encoding="utf-8"?>
<p:tagLst xmlns:a="http://schemas.openxmlformats.org/drawingml/2006/main" xmlns:r="http://schemas.openxmlformats.org/officeDocument/2006/relationships" xmlns:p="http://schemas.openxmlformats.org/presentationml/2006/main">
  <p:tag name="AS_UNIQUEID" val="659"/>
</p:tagLst>
</file>

<file path=ppt/tags/tag7.xml><?xml version="1.0" encoding="utf-8"?>
<p:tagLst xmlns:a="http://schemas.openxmlformats.org/drawingml/2006/main" xmlns:r="http://schemas.openxmlformats.org/officeDocument/2006/relationships" xmlns:p="http://schemas.openxmlformats.org/presentationml/2006/main">
  <p:tag name="AS_UNIQUEID" val="593"/>
</p:tagLst>
</file>

<file path=ppt/tags/tag70.xml><?xml version="1.0" encoding="utf-8"?>
<p:tagLst xmlns:a="http://schemas.openxmlformats.org/drawingml/2006/main" xmlns:r="http://schemas.openxmlformats.org/officeDocument/2006/relationships" xmlns:p="http://schemas.openxmlformats.org/presentationml/2006/main">
  <p:tag name="AS_UNIQUEID" val="660"/>
</p:tagLst>
</file>

<file path=ppt/tags/tag71.xml><?xml version="1.0" encoding="utf-8"?>
<p:tagLst xmlns:a="http://schemas.openxmlformats.org/drawingml/2006/main" xmlns:r="http://schemas.openxmlformats.org/officeDocument/2006/relationships" xmlns:p="http://schemas.openxmlformats.org/presentationml/2006/main">
  <p:tag name="AS_UNIQUEID" val="661"/>
</p:tagLst>
</file>

<file path=ppt/tags/tag72.xml><?xml version="1.0" encoding="utf-8"?>
<p:tagLst xmlns:a="http://schemas.openxmlformats.org/drawingml/2006/main" xmlns:r="http://schemas.openxmlformats.org/officeDocument/2006/relationships" xmlns:p="http://schemas.openxmlformats.org/presentationml/2006/main">
  <p:tag name="AS_UNIQUEID" val="662"/>
</p:tagLst>
</file>

<file path=ppt/tags/tag73.xml><?xml version="1.0" encoding="utf-8"?>
<p:tagLst xmlns:a="http://schemas.openxmlformats.org/drawingml/2006/main" xmlns:r="http://schemas.openxmlformats.org/officeDocument/2006/relationships" xmlns:p="http://schemas.openxmlformats.org/presentationml/2006/main">
  <p:tag name="AS_UNIQUEID" val="663"/>
</p:tagLst>
</file>

<file path=ppt/tags/tag74.xml><?xml version="1.0" encoding="utf-8"?>
<p:tagLst xmlns:a="http://schemas.openxmlformats.org/drawingml/2006/main" xmlns:r="http://schemas.openxmlformats.org/officeDocument/2006/relationships" xmlns:p="http://schemas.openxmlformats.org/presentationml/2006/main">
  <p:tag name="AS_UNIQUEID" val="664"/>
</p:tagLst>
</file>

<file path=ppt/tags/tag75.xml><?xml version="1.0" encoding="utf-8"?>
<p:tagLst xmlns:a="http://schemas.openxmlformats.org/drawingml/2006/main" xmlns:r="http://schemas.openxmlformats.org/officeDocument/2006/relationships" xmlns:p="http://schemas.openxmlformats.org/presentationml/2006/main">
  <p:tag name="AS_UNIQUEID" val="665"/>
</p:tagLst>
</file>

<file path=ppt/tags/tag76.xml><?xml version="1.0" encoding="utf-8"?>
<p:tagLst xmlns:a="http://schemas.openxmlformats.org/drawingml/2006/main" xmlns:r="http://schemas.openxmlformats.org/officeDocument/2006/relationships" xmlns:p="http://schemas.openxmlformats.org/presentationml/2006/main">
  <p:tag name="AS_UNIQUEID" val="627"/>
</p:tagLst>
</file>

<file path=ppt/tags/tag77.xml><?xml version="1.0" encoding="utf-8"?>
<p:tagLst xmlns:a="http://schemas.openxmlformats.org/drawingml/2006/main" xmlns:r="http://schemas.openxmlformats.org/officeDocument/2006/relationships" xmlns:p="http://schemas.openxmlformats.org/presentationml/2006/main">
  <p:tag name="AS_UNIQUEID" val="628"/>
</p:tagLst>
</file>

<file path=ppt/tags/tag78.xml><?xml version="1.0" encoding="utf-8"?>
<p:tagLst xmlns:a="http://schemas.openxmlformats.org/drawingml/2006/main" xmlns:r="http://schemas.openxmlformats.org/officeDocument/2006/relationships" xmlns:p="http://schemas.openxmlformats.org/presentationml/2006/main">
  <p:tag name="AS_UNIQUEID" val="629"/>
</p:tagLst>
</file>

<file path=ppt/tags/tag79.xml><?xml version="1.0" encoding="utf-8"?>
<p:tagLst xmlns:a="http://schemas.openxmlformats.org/drawingml/2006/main" xmlns:r="http://schemas.openxmlformats.org/officeDocument/2006/relationships" xmlns:p="http://schemas.openxmlformats.org/presentationml/2006/main">
  <p:tag name="AS_UNIQUEID" val="671"/>
</p:tagLst>
</file>

<file path=ppt/tags/tag8.xml><?xml version="1.0" encoding="utf-8"?>
<p:tagLst xmlns:a="http://schemas.openxmlformats.org/drawingml/2006/main" xmlns:r="http://schemas.openxmlformats.org/officeDocument/2006/relationships" xmlns:p="http://schemas.openxmlformats.org/presentationml/2006/main">
  <p:tag name="AS_UNIQUEID" val="594"/>
</p:tagLst>
</file>

<file path=ppt/tags/tag80.xml><?xml version="1.0" encoding="utf-8"?>
<p:tagLst xmlns:a="http://schemas.openxmlformats.org/drawingml/2006/main" xmlns:r="http://schemas.openxmlformats.org/officeDocument/2006/relationships" xmlns:p="http://schemas.openxmlformats.org/presentationml/2006/main">
  <p:tag name="AS_UNIQUEID" val="672"/>
</p:tagLst>
</file>

<file path=ppt/tags/tag81.xml><?xml version="1.0" encoding="utf-8"?>
<p:tagLst xmlns:a="http://schemas.openxmlformats.org/drawingml/2006/main" xmlns:r="http://schemas.openxmlformats.org/officeDocument/2006/relationships" xmlns:p="http://schemas.openxmlformats.org/presentationml/2006/main">
  <p:tag name="AS_UNIQUEID" val="673"/>
</p:tagLst>
</file>

<file path=ppt/tags/tag82.xml><?xml version="1.0" encoding="utf-8"?>
<p:tagLst xmlns:a="http://schemas.openxmlformats.org/drawingml/2006/main" xmlns:r="http://schemas.openxmlformats.org/officeDocument/2006/relationships" xmlns:p="http://schemas.openxmlformats.org/presentationml/2006/main">
  <p:tag name="AS_UNIQUEID" val="667"/>
</p:tagLst>
</file>

<file path=ppt/tags/tag83.xml><?xml version="1.0" encoding="utf-8"?>
<p:tagLst xmlns:a="http://schemas.openxmlformats.org/drawingml/2006/main" xmlns:r="http://schemas.openxmlformats.org/officeDocument/2006/relationships" xmlns:p="http://schemas.openxmlformats.org/presentationml/2006/main">
  <p:tag name="AS_UNIQUEID" val="668"/>
</p:tagLst>
</file>

<file path=ppt/tags/tag84.xml><?xml version="1.0" encoding="utf-8"?>
<p:tagLst xmlns:a="http://schemas.openxmlformats.org/drawingml/2006/main" xmlns:r="http://schemas.openxmlformats.org/officeDocument/2006/relationships" xmlns:p="http://schemas.openxmlformats.org/presentationml/2006/main">
  <p:tag name="AS_UNIQUEID" val="669"/>
</p:tagLst>
</file>

<file path=ppt/tags/tag85.xml><?xml version="1.0" encoding="utf-8"?>
<p:tagLst xmlns:a="http://schemas.openxmlformats.org/drawingml/2006/main" xmlns:r="http://schemas.openxmlformats.org/officeDocument/2006/relationships" xmlns:p="http://schemas.openxmlformats.org/presentationml/2006/main">
  <p:tag name="AS_UNIQUEID" val="679"/>
</p:tagLst>
</file>

<file path=ppt/tags/tag86.xml><?xml version="1.0" encoding="utf-8"?>
<p:tagLst xmlns:a="http://schemas.openxmlformats.org/drawingml/2006/main" xmlns:r="http://schemas.openxmlformats.org/officeDocument/2006/relationships" xmlns:p="http://schemas.openxmlformats.org/presentationml/2006/main">
  <p:tag name="AS_UNIQUEID" val="680"/>
</p:tagLst>
</file>

<file path=ppt/tags/tag87.xml><?xml version="1.0" encoding="utf-8"?>
<p:tagLst xmlns:a="http://schemas.openxmlformats.org/drawingml/2006/main" xmlns:r="http://schemas.openxmlformats.org/officeDocument/2006/relationships" xmlns:p="http://schemas.openxmlformats.org/presentationml/2006/main">
  <p:tag name="AS_UNIQUEID" val="681"/>
</p:tagLst>
</file>

<file path=ppt/tags/tag88.xml><?xml version="1.0" encoding="utf-8"?>
<p:tagLst xmlns:a="http://schemas.openxmlformats.org/drawingml/2006/main" xmlns:r="http://schemas.openxmlformats.org/officeDocument/2006/relationships" xmlns:p="http://schemas.openxmlformats.org/presentationml/2006/main">
  <p:tag name="AS_UNIQUEID" val="682"/>
</p:tagLst>
</file>

<file path=ppt/tags/tag89.xml><?xml version="1.0" encoding="utf-8"?>
<p:tagLst xmlns:a="http://schemas.openxmlformats.org/drawingml/2006/main" xmlns:r="http://schemas.openxmlformats.org/officeDocument/2006/relationships" xmlns:p="http://schemas.openxmlformats.org/presentationml/2006/main">
  <p:tag name="AS_UNIQUEID" val="0"/>
</p:tagLst>
</file>

<file path=ppt/tags/tag9.xml><?xml version="1.0" encoding="utf-8"?>
<p:tagLst xmlns:a="http://schemas.openxmlformats.org/drawingml/2006/main" xmlns:r="http://schemas.openxmlformats.org/officeDocument/2006/relationships" xmlns:p="http://schemas.openxmlformats.org/presentationml/2006/main">
  <p:tag name="AS_UNIQUEID" val="605"/>
</p:tagLst>
</file>

<file path=ppt/tags/tag90.xml><?xml version="1.0" encoding="utf-8"?>
<p:tagLst xmlns:a="http://schemas.openxmlformats.org/drawingml/2006/main" xmlns:r="http://schemas.openxmlformats.org/officeDocument/2006/relationships" xmlns:p="http://schemas.openxmlformats.org/presentationml/2006/main">
  <p:tag name="AS_UNIQUEID" val="683"/>
</p:tagLst>
</file>

<file path=ppt/tags/tag91.xml><?xml version="1.0" encoding="utf-8"?>
<p:tagLst xmlns:a="http://schemas.openxmlformats.org/drawingml/2006/main" xmlns:r="http://schemas.openxmlformats.org/officeDocument/2006/relationships" xmlns:p="http://schemas.openxmlformats.org/presentationml/2006/main">
  <p:tag name="AS_UNIQUEID" val="684"/>
</p:tagLst>
</file>

<file path=ppt/tags/tag92.xml><?xml version="1.0" encoding="utf-8"?>
<p:tagLst xmlns:a="http://schemas.openxmlformats.org/drawingml/2006/main" xmlns:r="http://schemas.openxmlformats.org/officeDocument/2006/relationships" xmlns:p="http://schemas.openxmlformats.org/presentationml/2006/main">
  <p:tag name="AS_UNIQUEID" val="685"/>
</p:tagLst>
</file>

<file path=ppt/tags/tag93.xml><?xml version="1.0" encoding="utf-8"?>
<p:tagLst xmlns:a="http://schemas.openxmlformats.org/drawingml/2006/main" xmlns:r="http://schemas.openxmlformats.org/officeDocument/2006/relationships" xmlns:p="http://schemas.openxmlformats.org/presentationml/2006/main">
  <p:tag name="AS_UNIQUEID" val="686"/>
</p:tagLst>
</file>

<file path=ppt/tags/tag94.xml><?xml version="1.0" encoding="utf-8"?>
<p:tagLst xmlns:a="http://schemas.openxmlformats.org/drawingml/2006/main" xmlns:r="http://schemas.openxmlformats.org/officeDocument/2006/relationships" xmlns:p="http://schemas.openxmlformats.org/presentationml/2006/main">
  <p:tag name="AS_UNIQUEID" val="687"/>
</p:tagLst>
</file>

<file path=ppt/tags/tag95.xml><?xml version="1.0" encoding="utf-8"?>
<p:tagLst xmlns:a="http://schemas.openxmlformats.org/drawingml/2006/main" xmlns:r="http://schemas.openxmlformats.org/officeDocument/2006/relationships" xmlns:p="http://schemas.openxmlformats.org/presentationml/2006/main">
  <p:tag name="AS_UNIQUEID" val="675"/>
</p:tagLst>
</file>

<file path=ppt/tags/tag96.xml><?xml version="1.0" encoding="utf-8"?>
<p:tagLst xmlns:a="http://schemas.openxmlformats.org/drawingml/2006/main" xmlns:r="http://schemas.openxmlformats.org/officeDocument/2006/relationships" xmlns:p="http://schemas.openxmlformats.org/presentationml/2006/main">
  <p:tag name="AS_UNIQUEID" val="676"/>
</p:tagLst>
</file>

<file path=ppt/tags/tag97.xml><?xml version="1.0" encoding="utf-8"?>
<p:tagLst xmlns:a="http://schemas.openxmlformats.org/drawingml/2006/main" xmlns:r="http://schemas.openxmlformats.org/officeDocument/2006/relationships" xmlns:p="http://schemas.openxmlformats.org/presentationml/2006/main">
  <p:tag name="AS_UNIQUEID" val="677"/>
</p:tagLst>
</file>

<file path=ppt/tags/tag98.xml><?xml version="1.0" encoding="utf-8"?>
<p:tagLst xmlns:a="http://schemas.openxmlformats.org/drawingml/2006/main" xmlns:r="http://schemas.openxmlformats.org/officeDocument/2006/relationships" xmlns:p="http://schemas.openxmlformats.org/presentationml/2006/main">
  <p:tag name="AS_UNIQUEID" val="6"/>
</p:tagLst>
</file>

<file path=ppt/tags/tag99.xml><?xml version="1.0" encoding="utf-8"?>
<p:tagLst xmlns:a="http://schemas.openxmlformats.org/drawingml/2006/main" xmlns:r="http://schemas.openxmlformats.org/officeDocument/2006/relationships" xmlns:p="http://schemas.openxmlformats.org/presentationml/2006/main">
  <p:tag name="AS_UNIQUEID" val="7"/>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TotalTime>
  <Words>3361</Words>
  <Application>Microsoft Office PowerPoint</Application>
  <PresentationFormat>自定义</PresentationFormat>
  <Paragraphs>369</Paragraphs>
  <Slides>32</Slides>
  <Notes>31</Notes>
  <HiddenSlides>0</HiddenSlides>
  <MMClips>2</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32</vt:i4>
      </vt:variant>
    </vt:vector>
  </HeadingPairs>
  <TitlesOfParts>
    <vt:vector size="34" baseType="lpstr">
      <vt:lpstr>Office 主题</vt:lpstr>
      <vt:lpstr>Equation</vt:lpstr>
      <vt:lpstr>PowerPoint 演示文稿</vt:lpstr>
      <vt:lpstr>2021-2022学年人教版九年级物理</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User</cp:lastModifiedBy>
  <cp:revision>7</cp:revision>
  <dcterms:created xsi:type="dcterms:W3CDTF">2021-02-22T07:19:52Z</dcterms:created>
  <dcterms:modified xsi:type="dcterms:W3CDTF">2021-08-27T03:02:22Z</dcterms:modified>
</cp:coreProperties>
</file>